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32" r:id="rId1"/>
    <p:sldMasterId id="2147484133" r:id="rId2"/>
  </p:sldMasterIdLst>
  <p:notesMasterIdLst>
    <p:notesMasterId r:id="rId5"/>
  </p:notesMasterIdLst>
  <p:handoutMasterIdLst>
    <p:handoutMasterId r:id="rId6"/>
  </p:handoutMasterIdLst>
  <p:sldIdLst>
    <p:sldId id="387" r:id="rId3"/>
    <p:sldId id="454" r:id="rId4"/>
  </p:sldIdLst>
  <p:sldSz cx="12192000" cy="6858000"/>
  <p:notesSz cx="6669088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6699"/>
    <a:srgbClr val="F4DEDC"/>
    <a:srgbClr val="FFB3B3"/>
    <a:srgbClr val="FF9999"/>
    <a:srgbClr val="FF99CC"/>
    <a:srgbClr val="CEA124"/>
    <a:srgbClr val="0000FF"/>
    <a:srgbClr val="FFFF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7" autoAdjust="0"/>
    <p:restoredTop sz="96391" autoAdjust="0"/>
  </p:normalViewPr>
  <p:slideViewPr>
    <p:cSldViewPr>
      <p:cViewPr varScale="1">
        <p:scale>
          <a:sx n="114" d="100"/>
          <a:sy n="114" d="100"/>
        </p:scale>
        <p:origin x="18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15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42975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A8DF67B-35B4-4B87-B5B0-D1F5CD5D77B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64234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714875"/>
            <a:ext cx="5335893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429751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2F9667-67BD-4C15-89F9-7A01EB14D96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4901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891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>
              <a:ea typeface="新細明體" charset="-120"/>
            </a:endParaRPr>
          </a:p>
        </p:txBody>
      </p:sp>
      <p:sp>
        <p:nvSpPr>
          <p:cNvPr id="3891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130B22-8FCC-429B-BD1D-E3B2F974FF80}" type="slidenum">
              <a:rPr lang="en-US" altLang="zh-TW" smtClean="0">
                <a:ea typeface="新細明體" charset="-120"/>
              </a:rPr>
              <a:pPr/>
              <a:t>1</a:t>
            </a:fld>
            <a:endParaRPr lang="en-US" altLang="zh-TW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6988" y="744538"/>
            <a:ext cx="6615112" cy="3722687"/>
          </a:xfrm>
          <a:ln/>
        </p:spPr>
      </p:sp>
      <p:sp>
        <p:nvSpPr>
          <p:cNvPr id="3891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>
              <a:ea typeface="新細明體" charset="-120"/>
            </a:endParaRPr>
          </a:p>
        </p:txBody>
      </p:sp>
      <p:sp>
        <p:nvSpPr>
          <p:cNvPr id="3891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130B22-8FCC-429B-BD1D-E3B2F974FF80}" type="slidenum">
              <a:rPr lang="en-US" altLang="zh-TW" smtClean="0">
                <a:ea typeface="新細明體" charset="-120"/>
              </a:rPr>
              <a:pPr/>
              <a:t>2</a:t>
            </a:fld>
            <a:endParaRPr lang="en-US" altLang="zh-TW"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41681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040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22016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81266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07279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715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02996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4085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7842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21015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579" y="3598328"/>
            <a:ext cx="7078488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228707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51779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506F4-61E2-4DBE-A94C-FEF2DCA87513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82069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5647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15538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1l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685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03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69043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17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alphaModFix amt="40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20198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6417A00-106C-4F6C-9D8E-534C6ADF3CB0}"/>
              </a:ext>
            </a:extLst>
          </p:cNvPr>
          <p:cNvSpPr txBox="1">
            <a:spLocks/>
          </p:cNvSpPr>
          <p:nvPr userDrawn="1"/>
        </p:nvSpPr>
        <p:spPr>
          <a:xfrm>
            <a:off x="11272949" y="6375608"/>
            <a:ext cx="487680" cy="36576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18288" tIns="45720" rIns="18288" bIns="45720" rtlCol="0" anchor="ctr">
            <a:noAutofit/>
          </a:bodyPr>
          <a:lstStyle>
            <a:defPPr>
              <a:defRPr lang="zh-TW"/>
            </a:defPPr>
            <a:lvl1pPr marL="0" algn="ctr" defTabSz="914400" rtl="0" eaLnBrk="1" latinLnBrk="0" hangingPunct="1">
              <a:defRPr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49506F4-61E2-4DBE-A94C-FEF2DCA87513}" type="slidenum">
              <a:rPr lang="en-US" altLang="zh-TW" sz="1100" smtClean="0"/>
              <a:pPr>
                <a:defRPr/>
              </a:pPr>
              <a:t>‹#›</a:t>
            </a:fld>
            <a:endParaRPr lang="en-US" altLang="zh-TW" sz="1100" dirty="0"/>
          </a:p>
        </p:txBody>
      </p:sp>
    </p:spTree>
    <p:extLst>
      <p:ext uri="{BB962C8B-B14F-4D97-AF65-F5344CB8AC3E}">
        <p14:creationId xmlns:p14="http://schemas.microsoft.com/office/powerpoint/2010/main" val="143896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  <p:sldLayoutId id="2147484147" r:id="rId14"/>
    <p:sldLayoutId id="2147484148" r:id="rId15"/>
    <p:sldLayoutId id="2147484149" r:id="rId16"/>
    <p:sldLayoutId id="2147484150" r:id="rId17"/>
    <p:sldLayoutId id="2147484112" r:id="rId1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623392" y="476673"/>
            <a:ext cx="11017223" cy="1231859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881188" indent="-1881188">
              <a:spcAft>
                <a:spcPts val="1200"/>
              </a:spcAft>
              <a:tabLst>
                <a:tab pos="3140075" algn="l"/>
              </a:tabLst>
              <a:defRPr/>
            </a:pPr>
            <a:r>
              <a:rPr lang="zh-TW" altLang="zh-TW" sz="2800" b="1" dirty="0"/>
              <a:t>「</a:t>
            </a:r>
            <a:r>
              <a:rPr lang="en-US" altLang="zh-TW" sz="2800" b="1" dirty="0" err="1"/>
              <a:t>Skaru</a:t>
            </a:r>
            <a:r>
              <a:rPr lang="zh-TW" altLang="zh-TW" sz="2800" b="1" dirty="0"/>
              <a:t>流域部落群與國家山林治理機關</a:t>
            </a:r>
            <a:r>
              <a:rPr lang="en-US" altLang="zh-TW" sz="2800" b="1" dirty="0" err="1"/>
              <a:t>Sbalay</a:t>
            </a:r>
            <a:r>
              <a:rPr lang="zh-TW" altLang="zh-TW" sz="2800" b="1" dirty="0"/>
              <a:t>和解儀式成果報告案」</a:t>
            </a:r>
            <a:endParaRPr lang="zh-TW" altLang="zh-TW" sz="2800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3472" y="2492896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n"/>
            </a:pPr>
            <a:r>
              <a:rPr lang="zh-TW" altLang="zh-TW" sz="2400" dirty="0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政府機關與原住民建立夥伴關係是國際趨勢，重視社會與環境正義作法，符合文化多樣性保存方式</a:t>
            </a:r>
            <a:endParaRPr lang="en-US" altLang="zh-TW" sz="2400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3789040"/>
            <a:ext cx="3960440" cy="23081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951984" y="2492896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n"/>
            </a:pPr>
            <a:r>
              <a:rPr lang="zh-TW" altLang="zh-TW" sz="2400" dirty="0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整合及兼顧當地原住民權益與國家公園保育，是雪霸處現行及未來經營管理重要方針</a:t>
            </a:r>
            <a:endParaRPr lang="en-US" altLang="zh-TW" sz="2400" dirty="0">
              <a:solidFill>
                <a:srgbClr val="000000"/>
              </a:solidFill>
              <a:ea typeface="標楷體" panose="03000509000000000000" pitchFamily="65" charset="-120"/>
              <a:cs typeface="新細明體" panose="02020500000000000000" pitchFamily="18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72645" y="4062556"/>
            <a:ext cx="4385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TW" b="1" dirty="0"/>
          </a:p>
          <a:p>
            <a:pPr marL="285750" indent="-285750" algn="just">
              <a:buFont typeface="Wingdings" panose="05000000000000000000" pitchFamily="2" charset="2"/>
              <a:buChar char="n"/>
            </a:pPr>
            <a:r>
              <a:rPr lang="zh-TW" altLang="zh-TW" sz="2400" dirty="0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透過本次和解儀式並簽</a:t>
            </a:r>
            <a:r>
              <a:rPr lang="zh-TW" altLang="en-US" sz="2400" dirty="0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署</a:t>
            </a:r>
            <a:r>
              <a:rPr lang="zh-TW" altLang="zh-TW" sz="2400" dirty="0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合作備忘錄，期與</a:t>
            </a:r>
            <a:r>
              <a:rPr lang="en-US" altLang="zh-TW" sz="2400" dirty="0" err="1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Skaru</a:t>
            </a:r>
            <a:r>
              <a:rPr lang="zh-TW" altLang="zh-TW" sz="2400" dirty="0">
                <a:solidFill>
                  <a:srgbClr val="000000"/>
                </a:solidFill>
                <a:ea typeface="標楷體" panose="03000509000000000000" pitchFamily="65" charset="-120"/>
                <a:cs typeface="新細明體" panose="02020500000000000000" pitchFamily="18" charset="-120"/>
              </a:rPr>
              <a:t>流域部落群建立共管合作關係</a:t>
            </a:r>
            <a:endParaRPr lang="zh-TW" altLang="en-US" sz="2400" dirty="0">
              <a:solidFill>
                <a:srgbClr val="000000"/>
              </a:solidFill>
              <a:ea typeface="標楷體" panose="03000509000000000000" pitchFamily="65" charset="-120"/>
              <a:cs typeface="新細明體" panose="02020500000000000000" pitchFamily="18" charset="-120"/>
            </a:endParaRPr>
          </a:p>
        </p:txBody>
      </p:sp>
      <p:pic>
        <p:nvPicPr>
          <p:cNvPr id="11" name="Picture 5" descr="C:\Users\ykhuan\Desktop\柯鄉長民宿簡報\21717012632989_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491575"/>
          </a:xfrm>
          <a:prstGeom prst="rect">
            <a:avLst/>
          </a:prstGeom>
          <a:noFill/>
        </p:spPr>
      </p:pic>
      <p:sp>
        <p:nvSpPr>
          <p:cNvPr id="12" name="矩形 11"/>
          <p:cNvSpPr/>
          <p:nvPr/>
        </p:nvSpPr>
        <p:spPr>
          <a:xfrm>
            <a:off x="2423592" y="1726287"/>
            <a:ext cx="784887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TW" altLang="zh-TW" sz="26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雪霸國家公園管理處回應合作備忘錄簽署內容說明</a:t>
            </a:r>
            <a:endParaRPr lang="zh-TW" altLang="zh-TW" sz="2600" kern="1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7488" y="2444525"/>
            <a:ext cx="9217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n"/>
            </a:pP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於疫情降級微解封後，即聯繫</a:t>
            </a:r>
            <a:r>
              <a:rPr lang="en-US" altLang="zh-TW" sz="2400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Skaru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流域部落群及新竹林區管理處，三方謹訂於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110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11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日召開共管研商會議，後續將遵循合作備忘錄所簽訂之目標、原則及內涵進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行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，共創和諧共處之機制。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780" y="3644854"/>
            <a:ext cx="4464496" cy="2427569"/>
          </a:xfrm>
          <a:prstGeom prst="rect">
            <a:avLst/>
          </a:prstGeom>
        </p:spPr>
      </p:pic>
      <p:pic>
        <p:nvPicPr>
          <p:cNvPr id="7" name="Picture 5" descr="C:\Users\ykhuan\Desktop\柯鄉長民宿簡報\21717012632989_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2192000" cy="491575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623392" y="476673"/>
            <a:ext cx="11017223" cy="1231859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881188" indent="-1881188">
              <a:spcAft>
                <a:spcPts val="1200"/>
              </a:spcAft>
              <a:tabLst>
                <a:tab pos="3140075" algn="l"/>
              </a:tabLst>
              <a:defRPr/>
            </a:pPr>
            <a:r>
              <a:rPr lang="zh-TW" altLang="zh-TW" sz="2800" b="1" dirty="0"/>
              <a:t>「</a:t>
            </a:r>
            <a:r>
              <a:rPr lang="en-US" altLang="zh-TW" sz="2800" b="1" dirty="0" err="1"/>
              <a:t>Skaru</a:t>
            </a:r>
            <a:r>
              <a:rPr lang="zh-TW" altLang="zh-TW" sz="2800" b="1" dirty="0"/>
              <a:t>流域部落群與國家山林治理機關</a:t>
            </a:r>
            <a:r>
              <a:rPr lang="en-US" altLang="zh-TW" sz="2800" b="1" dirty="0" err="1"/>
              <a:t>Sbalay</a:t>
            </a:r>
            <a:r>
              <a:rPr lang="zh-TW" altLang="zh-TW" sz="2800" b="1" dirty="0"/>
              <a:t>和解儀式成果報告案」</a:t>
            </a:r>
            <a:endParaRPr lang="zh-TW" altLang="zh-TW" sz="2800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23592" y="1726287"/>
            <a:ext cx="784887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TW" altLang="zh-TW" sz="2600" kern="100" dirty="0">
                <a:latin typeface="Times New Roman" panose="02020603050405020304" pitchFamily="18" charset="0"/>
                <a:ea typeface="標楷體" panose="03000509000000000000" pitchFamily="65" charset="-120"/>
              </a:rPr>
              <a:t>雪霸國家公園管理處回應合作備忘錄簽署內容說明</a:t>
            </a:r>
            <a:endParaRPr lang="zh-TW" altLang="zh-TW" sz="2600" kern="1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195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16903</TotalTime>
  <Words>178</Words>
  <Application>Microsoft Office PowerPoint</Application>
  <PresentationFormat>寬螢幕</PresentationFormat>
  <Paragraphs>11</Paragraphs>
  <Slides>2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11" baseType="lpstr">
      <vt:lpstr>微軟正黑體</vt:lpstr>
      <vt:lpstr>新細明體</vt:lpstr>
      <vt:lpstr>標楷體</vt:lpstr>
      <vt:lpstr>Arial</vt:lpstr>
      <vt:lpstr>Garamond</vt:lpstr>
      <vt:lpstr>Times New Roman</vt:lpstr>
      <vt:lpstr>Wingdings</vt:lpstr>
      <vt:lpstr>自訂設計</vt:lpstr>
      <vt:lpstr>有機</vt:lpstr>
      <vt:lpstr>「Skaru流域部落群與國家山林治理機關Sbalay和解儀式成果報告案」</vt:lpstr>
      <vt:lpstr>「Skaru流域部落群與國家山林治理機關Sbalay和解儀式成果報告案」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雪見遊憩區周邊部落生態旅遊相關業者介紹暨訪談摘要</dc:title>
  <dc:creator>maya</dc:creator>
  <cp:lastModifiedBy>申仲皓</cp:lastModifiedBy>
  <cp:revision>1290</cp:revision>
  <dcterms:created xsi:type="dcterms:W3CDTF">2009-04-11T07:47:02Z</dcterms:created>
  <dcterms:modified xsi:type="dcterms:W3CDTF">2021-09-09T12:02:08Z</dcterms:modified>
</cp:coreProperties>
</file>