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2"/>
  </p:notesMasterIdLst>
  <p:sldIdLst>
    <p:sldId id="264" r:id="rId3"/>
    <p:sldId id="256" r:id="rId4"/>
    <p:sldId id="257" r:id="rId5"/>
    <p:sldId id="260" r:id="rId6"/>
    <p:sldId id="259" r:id="rId7"/>
    <p:sldId id="265" r:id="rId8"/>
    <p:sldId id="269" r:id="rId9"/>
    <p:sldId id="267" r:id="rId10"/>
    <p:sldId id="268" r:id="rId11"/>
  </p:sldIdLst>
  <p:sldSz cx="12192000" cy="6858000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CDBF"/>
    <a:srgbClr val="925E00"/>
    <a:srgbClr val="045A8A"/>
    <a:srgbClr val="05756D"/>
    <a:srgbClr val="6D9319"/>
    <a:srgbClr val="D08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06" autoAdjust="0"/>
  </p:normalViewPr>
  <p:slideViewPr>
    <p:cSldViewPr snapToGrid="0">
      <p:cViewPr varScale="1">
        <p:scale>
          <a:sx n="97" d="100"/>
          <a:sy n="97" d="100"/>
        </p:scale>
        <p:origin x="252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60" y="108"/>
      </p:cViewPr>
      <p:guideLst>
        <p:guide orient="horz" pos="3156"/>
        <p:guide pos="217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9D3078BD-B6F9-48A0-8E72-57802A3FD29A}" type="datetimeFigureOut">
              <a:rPr lang="zh-TW" altLang="en-US" smtClean="0"/>
              <a:t>2019/10/14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60EB6342-3A63-4D4C-926F-044EDA662F9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0755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FF6F1-CBCB-4A9A-A6A9-C4794D76274B}" type="slidenum">
              <a:rPr lang="zh-TW" altLang="en-US" smtClean="0">
                <a:solidFill>
                  <a:prstClr val="black"/>
                </a:solidFill>
              </a:rPr>
              <a:pPr/>
              <a:t>1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837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B6342-3A63-4D4C-926F-044EDA662F93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6609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82400" indent="-382400"/>
            <a:endParaRPr lang="zh-TW" altLang="en-US" sz="15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B6342-3A63-4D4C-926F-044EDA662F93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9542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sz="15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B6342-3A63-4D4C-926F-044EDA662F93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32391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B6342-3A63-4D4C-926F-044EDA662F93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5799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35461" indent="-1135461"/>
            <a:endParaRPr lang="en-US" altLang="zh-TW" sz="1500" dirty="0">
              <a:latin typeface="標楷體" pitchFamily="65" charset="-120"/>
              <a:ea typeface="標楷體" pitchFamily="65" charset="-120"/>
            </a:endParaRPr>
          </a:p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B6342-3A63-4D4C-926F-044EDA662F93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4306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501650" y="1076325"/>
            <a:ext cx="6008688" cy="3381375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>
          <a:xfrm>
            <a:off x="688817" y="4644773"/>
            <a:ext cx="5510530" cy="3944868"/>
          </a:xfrm>
        </p:spPr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B6342-3A63-4D4C-926F-044EDA662F93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85630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77369" indent="-377369"/>
            <a:endParaRPr lang="zh-TW" altLang="en-US" sz="15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B6342-3A63-4D4C-926F-044EDA662F93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4826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B6342-3A63-4D4C-926F-044EDA662F93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2952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0" y="200177"/>
            <a:ext cx="12192000" cy="7757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xmlns="" id="{55674156-3125-48CE-B7AD-16F5FF6CA05A}"/>
              </a:ext>
            </a:extLst>
          </p:cNvPr>
          <p:cNvSpPr/>
          <p:nvPr userDrawn="1"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10" name="텍스트 개체 틀 2">
            <a:extLst>
              <a:ext uri="{FF2B5EF4-FFF2-40B4-BE49-F238E27FC236}">
                <a16:creationId xmlns:a16="http://schemas.microsoft.com/office/drawing/2014/main" xmlns="" id="{BEA53C6E-B822-48C1-AE43-123E9E431F64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0" y="1005381"/>
            <a:ext cx="12192000" cy="419379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Subtitle in this line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9917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E4679-6F60-4F8A-968D-6D3CE2728A56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8EF4A14D-21DF-4453-9A71-EB0A4E953ADC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105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C5D54-F364-4C89-8BF7-8AA0A7454D2A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3C03E-F587-4125-8ECF-5166CE63D362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1968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CFA1E-BA5C-4630-B0CD-02DBFE6DA326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4DBB2-AF82-4A83-8553-9ACF0A7D0F70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55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09416-AA7E-45E3-9BF8-65D3C96F4910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4D363-1B2E-453D-ABE4-0FBC6A854ED6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70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0B0E4-DD3F-4806-9196-5642AEC02D38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6F887A2F-F65D-455C-BD26-7278F948E38F}" type="slidenum">
              <a:rPr lang="zh-TW" altLang="en-US" smtClean="0">
                <a:solidFill>
                  <a:prstClr val="black"/>
                </a:solidFill>
              </a:rPr>
              <a:pPr/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108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5DA4D-DF77-4FE3-A700-C8252DD85C55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7D850-FD0E-4C86-A9CE-6594DC1237AD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295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0007A-24CC-4CA1-A05E-B29D2CECDFF6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640ABB-2CA0-4D1F-9ECA-175C6DC838AF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775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9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81603-7BF5-4A6F-ABCF-85870D3CCF48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1A0AE-D37D-4532-A7D0-2DB47A6C1BE3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99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5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4523B-D9DC-4886-B53E-B08A66EE4E5F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A0CF0-DE6B-43B2-9C10-AE97D8C2B411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914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8FAF4-820C-4A83-88ED-731A37FC53E1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AA09A7BF-109D-43E7-8B32-0F80D2F181D4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89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A8FDA-C358-4417-9F09-1BDAEF289A72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55515CC3-9A52-40D4-AD82-5D671534620D}" type="slidenum">
              <a:rPr lang="zh-TW" altLang="en-US">
                <a:solidFill>
                  <a:prstClr val="black"/>
                </a:solidFill>
              </a:rPr>
              <a:pPr/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25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306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27EC758-4E9C-46C1-AA41-C5C14FAF0073}" type="datetime1">
              <a:rPr lang="zh-TW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2019/10/14</a:t>
            </a:fld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55A534A-92EA-48D5-9401-E323205705EB}" type="slidenum">
              <a:rPr lang="zh-TW" altLang="en-US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  <p:pic>
        <p:nvPicPr>
          <p:cNvPr id="9" name="圖片 9" descr="logo3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6427" y="153813"/>
            <a:ext cx="205316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62268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363058" y="3266099"/>
            <a:ext cx="9353790" cy="1470025"/>
          </a:xfrm>
        </p:spPr>
        <p:txBody>
          <a:bodyPr/>
          <a:lstStyle/>
          <a:p>
            <a:pPr>
              <a:lnSpc>
                <a:spcPts val="5500"/>
              </a:lnSpc>
              <a:spcBef>
                <a:spcPts val="600"/>
              </a:spcBef>
              <a:spcAft>
                <a:spcPts val="600"/>
              </a:spcAft>
            </a:pPr>
            <a:r>
              <a:rPr lang="zh-TW" altLang="en-US" sz="4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原轉會第</a:t>
            </a:r>
            <a:r>
              <a:rPr lang="en-US" altLang="zh-TW" sz="4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11</a:t>
            </a:r>
            <a:r>
              <a:rPr lang="zh-TW" altLang="en-US" sz="4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次委員會議</a:t>
            </a:r>
            <a:r>
              <a:rPr lang="en-US" altLang="zh-TW" sz="4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4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4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報告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事項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第三案：</a:t>
            </a:r>
            <a: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語言</a:t>
            </a:r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小組階段性成果報告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案</a:t>
            </a:r>
            <a: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文化部回應</a:t>
            </a:r>
            <a: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zh-TW" altLang="en-US" sz="28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en-US" altLang="zh-TW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4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4600" b="1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endParaRPr lang="zh-TW" altLang="en-US" sz="24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709737" y="5429547"/>
            <a:ext cx="6400800" cy="1027224"/>
          </a:xfrm>
        </p:spPr>
        <p:txBody>
          <a:bodyPr anchor="b"/>
          <a:lstStyle/>
          <a:p>
            <a:r>
              <a:rPr lang="zh-TW" altLang="en-US" sz="2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報告單位：文化</a:t>
            </a: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</a:t>
            </a:r>
            <a:endParaRPr lang="en-US" altLang="zh-TW" sz="2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24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</a:t>
            </a: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17</a:t>
            </a:r>
            <a:r>
              <a:rPr lang="zh-TW" altLang="en-US" sz="24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zh-TW" altLang="en-US" sz="24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38600" y="14513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</a:pPr>
            <a:endParaRPr lang="zh-TW" altLang="en-US" b="1" dirty="0">
              <a:solidFill>
                <a:prstClr val="black"/>
              </a:solidFill>
              <a:effectLst>
                <a:glow rad="63500">
                  <a:srgbClr val="9BBB59">
                    <a:satMod val="175000"/>
                    <a:alpha val="40000"/>
                  </a:srgbClr>
                </a:glo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4826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13266" y="321733"/>
            <a:ext cx="11878734" cy="925155"/>
          </a:xfrm>
        </p:spPr>
        <p:txBody>
          <a:bodyPr>
            <a:normAutofit/>
          </a:bodyPr>
          <a:lstStyle/>
          <a:p>
            <a:pPr algn="l"/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一、背景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sz="4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8C848CC-4515-43F6-859E-984C83C28550}"/>
              </a:ext>
            </a:extLst>
          </p:cNvPr>
          <p:cNvSpPr/>
          <p:nvPr/>
        </p:nvSpPr>
        <p:spPr>
          <a:xfrm>
            <a:off x="6132471" y="1406013"/>
            <a:ext cx="5764561" cy="8259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87933DAE-26C4-47F3-9E29-3E76AFFFBABD}"/>
              </a:ext>
            </a:extLst>
          </p:cNvPr>
          <p:cNvSpPr/>
          <p:nvPr/>
        </p:nvSpPr>
        <p:spPr>
          <a:xfrm>
            <a:off x="344129" y="2074606"/>
            <a:ext cx="5759827" cy="894735"/>
          </a:xfrm>
          <a:prstGeom prst="rect">
            <a:avLst/>
          </a:prstGeom>
          <a:solidFill>
            <a:srgbClr val="09CD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EEBC952F-F69F-4C6C-BCCB-3A3CE470E7C3}"/>
              </a:ext>
            </a:extLst>
          </p:cNvPr>
          <p:cNvSpPr/>
          <p:nvPr/>
        </p:nvSpPr>
        <p:spPr>
          <a:xfrm>
            <a:off x="6183271" y="2733368"/>
            <a:ext cx="5703929" cy="9537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A9C94653-06CF-43BD-A79D-D45DAD64C9E9}"/>
              </a:ext>
            </a:extLst>
          </p:cNvPr>
          <p:cNvSpPr/>
          <p:nvPr/>
        </p:nvSpPr>
        <p:spPr>
          <a:xfrm>
            <a:off x="344129" y="3401961"/>
            <a:ext cx="5590494" cy="9537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pic>
        <p:nvPicPr>
          <p:cNvPr id="9" name="Picture 3" descr="D:\Fullppt\005-PNG이미지\magnifying-glass-189254.png">
            <a:extLst>
              <a:ext uri="{FF2B5EF4-FFF2-40B4-BE49-F238E27FC236}">
                <a16:creationId xmlns:a16="http://schemas.microsoft.com/office/drawing/2014/main" xmlns="" id="{62C1048E-A185-416C-827C-3D1621638D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54391" y="1242044"/>
            <a:ext cx="4824536" cy="4741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9B48C7EA-7166-4976-939D-2FE7737BDA4F}"/>
              </a:ext>
            </a:extLst>
          </p:cNvPr>
          <p:cNvGrpSpPr/>
          <p:nvPr/>
        </p:nvGrpSpPr>
        <p:grpSpPr>
          <a:xfrm>
            <a:off x="4556939" y="1433358"/>
            <a:ext cx="2741712" cy="2727419"/>
            <a:chOff x="7741825" y="1068906"/>
            <a:chExt cx="2741708" cy="2727419"/>
          </a:xfrm>
        </p:grpSpPr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xmlns="" id="{E283D9E2-36F2-431D-A808-E96635037CF0}"/>
                </a:ext>
              </a:extLst>
            </p:cNvPr>
            <p:cNvSpPr/>
            <p:nvPr/>
          </p:nvSpPr>
          <p:spPr>
            <a:xfrm>
              <a:off x="7813948" y="1776420"/>
              <a:ext cx="2669585" cy="684000"/>
            </a:xfrm>
            <a:custGeom>
              <a:avLst/>
              <a:gdLst/>
              <a:ahLst/>
              <a:cxnLst/>
              <a:rect l="l" t="t" r="r" b="b"/>
              <a:pathLst>
                <a:path w="2699438" h="684000">
                  <a:moveTo>
                    <a:pt x="190650" y="0"/>
                  </a:moveTo>
                  <a:lnTo>
                    <a:pt x="2508788" y="0"/>
                  </a:lnTo>
                  <a:cubicBezTo>
                    <a:pt x="2629645" y="199728"/>
                    <a:pt x="2698697" y="433837"/>
                    <a:pt x="2699438" y="684000"/>
                  </a:cubicBezTo>
                  <a:lnTo>
                    <a:pt x="0" y="684000"/>
                  </a:lnTo>
                  <a:cubicBezTo>
                    <a:pt x="741" y="433837"/>
                    <a:pt x="69793" y="199728"/>
                    <a:pt x="190650" y="0"/>
                  </a:cubicBezTo>
                  <a:close/>
                </a:path>
              </a:pathLst>
            </a:custGeom>
            <a:solidFill>
              <a:srgbClr val="09CD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400" b="1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文化斷層</a:t>
              </a:r>
              <a:endParaRPr lang="ko-KR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</a:endParaRPr>
            </a:p>
          </p:txBody>
        </p:sp>
        <p:sp>
          <p:nvSpPr>
            <p:cNvPr id="12" name="Rectangle 13">
              <a:extLst>
                <a:ext uri="{FF2B5EF4-FFF2-40B4-BE49-F238E27FC236}">
                  <a16:creationId xmlns:a16="http://schemas.microsoft.com/office/drawing/2014/main" xmlns="" id="{30A45F7F-F1F4-4617-8307-DE9F45DE371B}"/>
                </a:ext>
              </a:extLst>
            </p:cNvPr>
            <p:cNvSpPr/>
            <p:nvPr/>
          </p:nvSpPr>
          <p:spPr>
            <a:xfrm>
              <a:off x="7741825" y="2460419"/>
              <a:ext cx="2700001" cy="684000"/>
            </a:xfrm>
            <a:custGeom>
              <a:avLst/>
              <a:gdLst/>
              <a:ahLst/>
              <a:cxnLst/>
              <a:rect l="l" t="t" r="r" b="b"/>
              <a:pathLst>
                <a:path w="2700000" h="684000">
                  <a:moveTo>
                    <a:pt x="281" y="0"/>
                  </a:moveTo>
                  <a:lnTo>
                    <a:pt x="2699719" y="0"/>
                  </a:lnTo>
                  <a:cubicBezTo>
                    <a:pt x="2699996" y="1855"/>
                    <a:pt x="2700000" y="3711"/>
                    <a:pt x="2700000" y="5568"/>
                  </a:cubicBezTo>
                  <a:cubicBezTo>
                    <a:pt x="2700000" y="253162"/>
                    <a:pt x="2633347" y="485188"/>
                    <a:pt x="2515834" y="684000"/>
                  </a:cubicBezTo>
                  <a:lnTo>
                    <a:pt x="184166" y="684000"/>
                  </a:lnTo>
                  <a:cubicBezTo>
                    <a:pt x="66654" y="485188"/>
                    <a:pt x="0" y="253162"/>
                    <a:pt x="0" y="5568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400" b="1" dirty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轉型</a:t>
              </a:r>
              <a:r>
                <a:rPr lang="zh-TW" altLang="en-US" sz="2400" b="1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正義</a:t>
              </a:r>
              <a:endParaRPr lang="ko-KR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</a:endParaRPr>
            </a:p>
          </p:txBody>
        </p:sp>
        <p:sp>
          <p:nvSpPr>
            <p:cNvPr id="13" name="Rectangle 14">
              <a:extLst>
                <a:ext uri="{FF2B5EF4-FFF2-40B4-BE49-F238E27FC236}">
                  <a16:creationId xmlns:a16="http://schemas.microsoft.com/office/drawing/2014/main" xmlns="" id="{D9B2BC63-F214-4B15-8B1B-55DA1AAB8D21}"/>
                </a:ext>
              </a:extLst>
            </p:cNvPr>
            <p:cNvSpPr/>
            <p:nvPr/>
          </p:nvSpPr>
          <p:spPr>
            <a:xfrm>
              <a:off x="7969919" y="3124757"/>
              <a:ext cx="2277447" cy="671568"/>
            </a:xfrm>
            <a:custGeom>
              <a:avLst/>
              <a:gdLst/>
              <a:ahLst/>
              <a:cxnLst/>
              <a:rect l="l" t="t" r="r" b="b"/>
              <a:pathLst>
                <a:path w="2331668" h="671568">
                  <a:moveTo>
                    <a:pt x="0" y="0"/>
                  </a:moveTo>
                  <a:lnTo>
                    <a:pt x="2331668" y="0"/>
                  </a:lnTo>
                  <a:cubicBezTo>
                    <a:pt x="2098837" y="401928"/>
                    <a:pt x="1663824" y="671568"/>
                    <a:pt x="1165834" y="671568"/>
                  </a:cubicBezTo>
                  <a:cubicBezTo>
                    <a:pt x="667844" y="671568"/>
                    <a:pt x="232831" y="401928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200" b="1" dirty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翻轉社會</a:t>
              </a:r>
              <a:r>
                <a:rPr lang="zh-TW" altLang="en-US" sz="2200" b="1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觀念</a:t>
              </a:r>
              <a:endParaRPr lang="ko-KR" altLang="en-US" sz="2200" b="1" dirty="0">
                <a:solidFill>
                  <a:srgbClr val="C00000"/>
                </a:solidFill>
                <a:latin typeface="微軟正黑體" panose="020B0604030504040204" pitchFamily="34" charset="-120"/>
              </a:endParaRPr>
            </a:p>
          </p:txBody>
        </p:sp>
        <p:sp>
          <p:nvSpPr>
            <p:cNvPr id="14" name="Oval 18">
              <a:extLst>
                <a:ext uri="{FF2B5EF4-FFF2-40B4-BE49-F238E27FC236}">
                  <a16:creationId xmlns:a16="http://schemas.microsoft.com/office/drawing/2014/main" xmlns="" id="{41052B0F-3E0C-48DD-BAF8-2BBEDF437917}"/>
                </a:ext>
              </a:extLst>
            </p:cNvPr>
            <p:cNvSpPr/>
            <p:nvPr/>
          </p:nvSpPr>
          <p:spPr>
            <a:xfrm>
              <a:off x="7905013" y="1068906"/>
              <a:ext cx="2318138" cy="700241"/>
            </a:xfrm>
            <a:custGeom>
              <a:avLst/>
              <a:gdLst/>
              <a:ahLst/>
              <a:cxnLst/>
              <a:rect l="l" t="t" r="r" b="b"/>
              <a:pathLst>
                <a:path w="2318138" h="660432">
                  <a:moveTo>
                    <a:pt x="1159069" y="0"/>
                  </a:moveTo>
                  <a:cubicBezTo>
                    <a:pt x="1652397" y="0"/>
                    <a:pt x="2083921" y="264615"/>
                    <a:pt x="2318138" y="660432"/>
                  </a:cubicBezTo>
                  <a:lnTo>
                    <a:pt x="0" y="660432"/>
                  </a:lnTo>
                  <a:cubicBezTo>
                    <a:pt x="234217" y="264615"/>
                    <a:pt x="665741" y="0"/>
                    <a:pt x="1159069" y="0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400" b="1" dirty="0" smtClean="0">
                  <a:solidFill>
                    <a:srgbClr val="C0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語言斷層</a:t>
              </a:r>
              <a:endParaRPr lang="ko-KR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62E2D1C6-AF9D-4B1F-A37D-8F5424127707}"/>
              </a:ext>
            </a:extLst>
          </p:cNvPr>
          <p:cNvGrpSpPr/>
          <p:nvPr/>
        </p:nvGrpSpPr>
        <p:grpSpPr>
          <a:xfrm>
            <a:off x="7354526" y="1496067"/>
            <a:ext cx="4306529" cy="563163"/>
            <a:chOff x="666959" y="3362835"/>
            <a:chExt cx="2324350" cy="5631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5E9A904-8FE0-43BA-8844-1EFB4CF44072}"/>
                </a:ext>
              </a:extLst>
            </p:cNvPr>
            <p:cNvSpPr txBox="1"/>
            <p:nvPr/>
          </p:nvSpPr>
          <p:spPr>
            <a:xfrm>
              <a:off x="666959" y="3464333"/>
              <a:ext cx="23243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歷史因素</a:t>
              </a:r>
              <a:r>
                <a:rPr lang="zh-TW" altLang="en-US" sz="24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、</a:t>
              </a:r>
              <a:r>
                <a:rPr lang="zh-TW" altLang="en-US" sz="24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一元化的語言政策</a:t>
              </a:r>
              <a:endParaRPr lang="ko-KR" altLang="en-US" sz="2400" b="1" dirty="0">
                <a:latin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EB1B598E-CF73-4349-A490-046755C79FED}"/>
                </a:ext>
              </a:extLst>
            </p:cNvPr>
            <p:cNvSpPr txBox="1"/>
            <p:nvPr/>
          </p:nvSpPr>
          <p:spPr>
            <a:xfrm>
              <a:off x="803640" y="3362835"/>
              <a:ext cx="20596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A0674CC7-080C-4EEE-9945-E93623110230}"/>
              </a:ext>
            </a:extLst>
          </p:cNvPr>
          <p:cNvSpPr txBox="1"/>
          <p:nvPr/>
        </p:nvSpPr>
        <p:spPr>
          <a:xfrm>
            <a:off x="7436243" y="2845317"/>
            <a:ext cx="44706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政府推行轉型</a:t>
            </a:r>
            <a:r>
              <a:rPr lang="zh-TW" altLang="en-US" sz="2400" b="1" dirty="0" smtClean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正義，</a:t>
            </a:r>
            <a:r>
              <a:rPr lang="zh-TW" altLang="en-US" sz="24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各部會透過制定法令及相關政策共同推動</a:t>
            </a:r>
            <a:endParaRPr lang="ko-KR" altLang="en-US" sz="2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0DDFD8EC-DBEB-4BC9-ACB7-E2A7410E087C}"/>
              </a:ext>
            </a:extLst>
          </p:cNvPr>
          <p:cNvSpPr txBox="1"/>
          <p:nvPr/>
        </p:nvSpPr>
        <p:spPr>
          <a:xfrm>
            <a:off x="304800" y="3473704"/>
            <a:ext cx="4670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TW" altLang="en-US" sz="2400" b="1" dirty="0">
                <a:solidFill>
                  <a:srgbClr val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政府推行轉型正義，各部會透過制定法令及相關政策共同推動</a:t>
            </a:r>
            <a:endParaRPr lang="ko-KR" altLang="en-US" sz="2400" dirty="0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CF6BD3C-0469-48D3-831B-E2BB0DC6EEDD}"/>
              </a:ext>
            </a:extLst>
          </p:cNvPr>
          <p:cNvSpPr txBox="1"/>
          <p:nvPr/>
        </p:nvSpPr>
        <p:spPr>
          <a:xfrm>
            <a:off x="541575" y="2124819"/>
            <a:ext cx="3548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當語言消失，文化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傳承</a:t>
            </a:r>
            <a:endParaRPr lang="en-US" altLang="zh-TW" sz="24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  <a:p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亦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岌岌可危</a:t>
            </a:r>
            <a:endParaRPr lang="ko-KR" altLang="en-US" sz="2400" b="1" dirty="0"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41BA1718-6F66-41F8-946A-F57BE020D6AB}"/>
              </a:ext>
            </a:extLst>
          </p:cNvPr>
          <p:cNvSpPr txBox="1"/>
          <p:nvPr/>
        </p:nvSpPr>
        <p:spPr>
          <a:xfrm>
            <a:off x="297746" y="5503683"/>
            <a:ext cx="7853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語言復振為推動原住民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族歷史正義與轉型正義之重要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環節，</a:t>
            </a:r>
            <a:endParaRPr lang="en-US" altLang="zh-TW" sz="24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文化部已從法制、政策、資源整合等面向配合推動。</a:t>
            </a:r>
            <a:endParaRPr lang="ko-KR" altLang="en-US" sz="2400" b="1" dirty="0">
              <a:solidFill>
                <a:srgbClr val="C00000"/>
              </a:solidFill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644799" y="6581001"/>
            <a:ext cx="2760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TW" sz="1200" b="1" dirty="0" smtClean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endParaRPr lang="zh-TW" altLang="en-US" sz="12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41458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二、建構法制基礎</a:t>
            </a:r>
            <a:endParaRPr lang="en-US" sz="4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41"/>
          </p:nvPr>
        </p:nvSpPr>
        <p:spPr>
          <a:xfrm>
            <a:off x="334618" y="1347801"/>
            <a:ext cx="7743026" cy="751933"/>
          </a:xfrm>
        </p:spPr>
        <p:txBody>
          <a:bodyPr/>
          <a:lstStyle/>
          <a:p>
            <a:pPr marL="630238" indent="-630238" algn="l"/>
            <a:r>
              <a:rPr lang="en-US" altLang="zh-TW" sz="2800" b="1" dirty="0" smtClean="0">
                <a:solidFill>
                  <a:srgbClr val="C00000"/>
                </a:solidFill>
                <a:latin typeface="思源黑體 TW Regular" panose="020B0500000000000000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b="1" dirty="0" smtClean="0">
                <a:solidFill>
                  <a:srgbClr val="C00000"/>
                </a:solidFill>
                <a:latin typeface="思源黑體 TW Regular" panose="020B0500000000000000" pitchFamily="34" charset="-120"/>
                <a:ea typeface="微軟正黑體" panose="020B0604030504040204" pitchFamily="34" charset="-120"/>
              </a:rPr>
              <a:t>一</a:t>
            </a:r>
            <a:r>
              <a:rPr lang="en-US" altLang="zh-TW" sz="2800" b="1" dirty="0" smtClean="0">
                <a:solidFill>
                  <a:srgbClr val="C00000"/>
                </a:solidFill>
                <a:latin typeface="思源黑體 TW Regular" panose="020B0500000000000000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8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宣示國家語言一律平等</a:t>
            </a:r>
            <a:r>
              <a:rPr lang="zh-TW" altLang="en-US" sz="28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，優先推動面臨傳承危機國家</a:t>
            </a:r>
            <a:r>
              <a:rPr lang="zh-TW" altLang="en-US" sz="28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語言保障</a:t>
            </a:r>
            <a:r>
              <a:rPr lang="zh-TW" altLang="en-US" sz="28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措施</a:t>
            </a:r>
            <a:r>
              <a:rPr lang="zh-TW" altLang="en-US" sz="28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28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/>
            <a:endParaRPr lang="en-US" altLang="zh-TW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332" name="Group 63">
            <a:extLst>
              <a:ext uri="{FF2B5EF4-FFF2-40B4-BE49-F238E27FC236}">
                <a16:creationId xmlns="" xmlns:a16="http://schemas.microsoft.com/office/drawing/2014/main" id="{DEDE6B68-22AD-412F-AAE3-E8BBD42385FD}"/>
              </a:ext>
            </a:extLst>
          </p:cNvPr>
          <p:cNvGrpSpPr/>
          <p:nvPr/>
        </p:nvGrpSpPr>
        <p:grpSpPr>
          <a:xfrm>
            <a:off x="7802411" y="4226316"/>
            <a:ext cx="3426028" cy="1875397"/>
            <a:chOff x="3517708" y="3957613"/>
            <a:chExt cx="2108583" cy="1983847"/>
          </a:xfrm>
        </p:grpSpPr>
        <p:sp>
          <p:nvSpPr>
            <p:cNvPr id="333" name="Right Arrow 64">
              <a:extLst>
                <a:ext uri="{FF2B5EF4-FFF2-40B4-BE49-F238E27FC236}">
                  <a16:creationId xmlns="" xmlns:a16="http://schemas.microsoft.com/office/drawing/2014/main" id="{9680CE6F-1D2F-4C30-ACAC-D9781A876971}"/>
                </a:ext>
              </a:extLst>
            </p:cNvPr>
            <p:cNvSpPr/>
            <p:nvPr/>
          </p:nvSpPr>
          <p:spPr>
            <a:xfrm rot="16200000">
              <a:off x="4283968" y="4003329"/>
              <a:ext cx="576064" cy="484632"/>
            </a:xfrm>
            <a:prstGeom prst="rightArrow">
              <a:avLst>
                <a:gd name="adj1" fmla="val 50000"/>
                <a:gd name="adj2" fmla="val 54388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4" name="Rounded Rectangle 65">
              <a:extLst>
                <a:ext uri="{FF2B5EF4-FFF2-40B4-BE49-F238E27FC236}">
                  <a16:creationId xmlns="" xmlns:a16="http://schemas.microsoft.com/office/drawing/2014/main" id="{59D71B52-59B4-4A28-A1F1-AA9BF3052BF3}"/>
                </a:ext>
              </a:extLst>
            </p:cNvPr>
            <p:cNvSpPr/>
            <p:nvPr/>
          </p:nvSpPr>
          <p:spPr>
            <a:xfrm>
              <a:off x="3517708" y="4422260"/>
              <a:ext cx="2108583" cy="1519200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337" name="TextBox 336">
            <a:extLst>
              <a:ext uri="{FF2B5EF4-FFF2-40B4-BE49-F238E27FC236}">
                <a16:creationId xmlns="" xmlns:a16="http://schemas.microsoft.com/office/drawing/2014/main" id="{863ECB1F-4509-48DF-85AC-E5234281466E}"/>
              </a:ext>
            </a:extLst>
          </p:cNvPr>
          <p:cNvSpPr txBox="1"/>
          <p:nvPr/>
        </p:nvSpPr>
        <p:spPr>
          <a:xfrm>
            <a:off x="7891709" y="4857129"/>
            <a:ext cx="3189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〈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國家語言發展法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〉</a:t>
            </a:r>
            <a:b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</a:b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1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月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9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日經總統公布施行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/>
            </a:r>
            <a:b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</a:b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7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月</a:t>
            </a:r>
            <a:r>
              <a:rPr lang="en-US" altLang="zh-TW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9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日發布本法施行細則</a:t>
            </a:r>
            <a:endParaRPr lang="en-US" altLang="zh-TW" sz="2000" b="1" dirty="0"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</p:txBody>
      </p:sp>
      <p:grpSp>
        <p:nvGrpSpPr>
          <p:cNvPr id="338" name="Group 69">
            <a:extLst>
              <a:ext uri="{FF2B5EF4-FFF2-40B4-BE49-F238E27FC236}">
                <a16:creationId xmlns="" xmlns:a16="http://schemas.microsoft.com/office/drawing/2014/main" id="{E6A766CD-2FB2-421F-A78E-5627219C8019}"/>
              </a:ext>
            </a:extLst>
          </p:cNvPr>
          <p:cNvGrpSpPr/>
          <p:nvPr/>
        </p:nvGrpSpPr>
        <p:grpSpPr>
          <a:xfrm rot="10800000">
            <a:off x="2917986" y="2074606"/>
            <a:ext cx="2108583" cy="1762268"/>
            <a:chOff x="726761" y="4050746"/>
            <a:chExt cx="2108583" cy="1584744"/>
          </a:xfrm>
        </p:grpSpPr>
        <p:sp>
          <p:nvSpPr>
            <p:cNvPr id="339" name="Right Arrow 70">
              <a:extLst>
                <a:ext uri="{FF2B5EF4-FFF2-40B4-BE49-F238E27FC236}">
                  <a16:creationId xmlns="" xmlns:a16="http://schemas.microsoft.com/office/drawing/2014/main" id="{AAA1880D-4A84-4A5C-B2AD-0F386E653121}"/>
                </a:ext>
              </a:extLst>
            </p:cNvPr>
            <p:cNvSpPr/>
            <p:nvPr/>
          </p:nvSpPr>
          <p:spPr>
            <a:xfrm rot="16200000">
              <a:off x="1501484" y="4096462"/>
              <a:ext cx="576064" cy="484632"/>
            </a:xfrm>
            <a:prstGeom prst="rightArrow">
              <a:avLst>
                <a:gd name="adj1" fmla="val 50000"/>
                <a:gd name="adj2" fmla="val 5438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0" name="Rounded Rectangle 71">
              <a:extLst>
                <a:ext uri="{FF2B5EF4-FFF2-40B4-BE49-F238E27FC236}">
                  <a16:creationId xmlns="" xmlns:a16="http://schemas.microsoft.com/office/drawing/2014/main" id="{3224A47F-68D7-4C85-AEA8-27DFFEBDE23F}"/>
                </a:ext>
              </a:extLst>
            </p:cNvPr>
            <p:cNvSpPr/>
            <p:nvPr/>
          </p:nvSpPr>
          <p:spPr>
            <a:xfrm>
              <a:off x="726761" y="4534822"/>
              <a:ext cx="2108583" cy="1100668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341" name="Group 72">
            <a:extLst>
              <a:ext uri="{FF2B5EF4-FFF2-40B4-BE49-F238E27FC236}">
                <a16:creationId xmlns="" xmlns:a16="http://schemas.microsoft.com/office/drawing/2014/main" id="{DD83F92F-E3DD-45FA-9D7D-EE302C8681DD}"/>
              </a:ext>
            </a:extLst>
          </p:cNvPr>
          <p:cNvGrpSpPr/>
          <p:nvPr/>
        </p:nvGrpSpPr>
        <p:grpSpPr>
          <a:xfrm>
            <a:off x="2605548" y="1969030"/>
            <a:ext cx="2743200" cy="1039508"/>
            <a:chOff x="3182209" y="1715063"/>
            <a:chExt cx="1699097" cy="1039508"/>
          </a:xfrm>
        </p:grpSpPr>
        <p:sp>
          <p:nvSpPr>
            <p:cNvPr id="342" name="TextBox 341">
              <a:extLst>
                <a:ext uri="{FF2B5EF4-FFF2-40B4-BE49-F238E27FC236}">
                  <a16:creationId xmlns="" xmlns:a16="http://schemas.microsoft.com/office/drawing/2014/main" id="{8D0A4848-A0C7-4B86-98A2-6515D4CD4B3C}"/>
                </a:ext>
              </a:extLst>
            </p:cNvPr>
            <p:cNvSpPr txBox="1"/>
            <p:nvPr/>
          </p:nvSpPr>
          <p:spPr>
            <a:xfrm>
              <a:off x="3305542" y="1715063"/>
              <a:ext cx="14679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43" name="TextBox 342">
              <a:extLst>
                <a:ext uri="{FF2B5EF4-FFF2-40B4-BE49-F238E27FC236}">
                  <a16:creationId xmlns="" xmlns:a16="http://schemas.microsoft.com/office/drawing/2014/main" id="{CD60FF7A-9640-4547-AE3F-A71F46899D92}"/>
                </a:ext>
              </a:extLst>
            </p:cNvPr>
            <p:cNvSpPr txBox="1"/>
            <p:nvPr/>
          </p:nvSpPr>
          <p:spPr>
            <a:xfrm>
              <a:off x="3182209" y="2046685"/>
              <a:ext cx="16990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文化部重啟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制定</a:t>
              </a:r>
              <a:endParaRPr lang="en-US" altLang="zh-TW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  <a:p>
              <a:pPr algn="ctr"/>
              <a:r>
                <a:rPr lang="en-US" altLang="zh-TW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〈</a:t>
              </a: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國家語言發展法</a:t>
              </a:r>
              <a:r>
                <a:rPr lang="en-US" altLang="zh-TW" sz="20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〉</a:t>
              </a:r>
              <a:endPara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</p:grpSp>
      <p:cxnSp>
        <p:nvCxnSpPr>
          <p:cNvPr id="344" name="Straight Arrow Connector 77">
            <a:extLst>
              <a:ext uri="{FF2B5EF4-FFF2-40B4-BE49-F238E27FC236}">
                <a16:creationId xmlns="" xmlns:a16="http://schemas.microsoft.com/office/drawing/2014/main" id="{DD0B531A-8E01-4C18-80EB-C0A6980D40A6}"/>
              </a:ext>
            </a:extLst>
          </p:cNvPr>
          <p:cNvCxnSpPr>
            <a:cxnSpLocks/>
          </p:cNvCxnSpPr>
          <p:nvPr/>
        </p:nvCxnSpPr>
        <p:spPr>
          <a:xfrm>
            <a:off x="1019175" y="3994788"/>
            <a:ext cx="10315575" cy="0"/>
          </a:xfrm>
          <a:prstGeom prst="straightConnector1">
            <a:avLst/>
          </a:prstGeom>
          <a:ln w="63500">
            <a:solidFill>
              <a:schemeClr val="tx1">
                <a:lumMod val="65000"/>
                <a:lumOff val="35000"/>
              </a:schemeClr>
            </a:solidFill>
            <a:headEnd type="oval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5" name="Group 78">
            <a:extLst>
              <a:ext uri="{FF2B5EF4-FFF2-40B4-BE49-F238E27FC236}">
                <a16:creationId xmlns="" xmlns:a16="http://schemas.microsoft.com/office/drawing/2014/main" id="{9FED246A-C823-4A8C-9977-DFC065C5C99B}"/>
              </a:ext>
            </a:extLst>
          </p:cNvPr>
          <p:cNvGrpSpPr/>
          <p:nvPr/>
        </p:nvGrpSpPr>
        <p:grpSpPr>
          <a:xfrm>
            <a:off x="954095" y="4264281"/>
            <a:ext cx="2221723" cy="1798675"/>
            <a:chOff x="753887" y="4050746"/>
            <a:chExt cx="2108583" cy="1988547"/>
          </a:xfrm>
        </p:grpSpPr>
        <p:sp>
          <p:nvSpPr>
            <p:cNvPr id="346" name="Right Arrow 79">
              <a:extLst>
                <a:ext uri="{FF2B5EF4-FFF2-40B4-BE49-F238E27FC236}">
                  <a16:creationId xmlns="" xmlns:a16="http://schemas.microsoft.com/office/drawing/2014/main" id="{2A0AC1B2-1C93-4EA1-8ED7-3522E8508165}"/>
                </a:ext>
              </a:extLst>
            </p:cNvPr>
            <p:cNvSpPr/>
            <p:nvPr/>
          </p:nvSpPr>
          <p:spPr>
            <a:xfrm rot="16200000">
              <a:off x="1501484" y="4096462"/>
              <a:ext cx="576064" cy="484632"/>
            </a:xfrm>
            <a:prstGeom prst="rightArrow">
              <a:avLst>
                <a:gd name="adj1" fmla="val 50000"/>
                <a:gd name="adj2" fmla="val 5438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47" name="Rounded Rectangle 80">
              <a:extLst>
                <a:ext uri="{FF2B5EF4-FFF2-40B4-BE49-F238E27FC236}">
                  <a16:creationId xmlns="" xmlns:a16="http://schemas.microsoft.com/office/drawing/2014/main" id="{48451282-018D-46C5-8E85-64F6BDDEDB8E}"/>
                </a:ext>
              </a:extLst>
            </p:cNvPr>
            <p:cNvSpPr/>
            <p:nvPr/>
          </p:nvSpPr>
          <p:spPr>
            <a:xfrm>
              <a:off x="753887" y="4520093"/>
              <a:ext cx="2108583" cy="1519200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352" name="직사각형 113">
            <a:extLst>
              <a:ext uri="{FF2B5EF4-FFF2-40B4-BE49-F238E27FC236}">
                <a16:creationId xmlns="" xmlns:a16="http://schemas.microsoft.com/office/drawing/2014/main" id="{540DBA2B-DBF9-4F5C-BC92-0BA8BCE9A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109" y="3855481"/>
            <a:ext cx="840464" cy="338554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TW" sz="1600" b="1" dirty="0" smtClean="0">
                <a:solidFill>
                  <a:schemeClr val="bg1"/>
                </a:solidFill>
                <a:cs typeface="Arial" charset="0"/>
              </a:rPr>
              <a:t>90</a:t>
            </a:r>
            <a:endParaRPr lang="ko-KR" altLang="en-US" sz="1600" dirty="0">
              <a:solidFill>
                <a:schemeClr val="bg1"/>
              </a:solidFill>
            </a:endParaRPr>
          </a:p>
        </p:txBody>
      </p:sp>
      <p:sp>
        <p:nvSpPr>
          <p:cNvPr id="353" name="TextBox 352">
            <a:extLst>
              <a:ext uri="{FF2B5EF4-FFF2-40B4-BE49-F238E27FC236}">
                <a16:creationId xmlns="" xmlns:a16="http://schemas.microsoft.com/office/drawing/2014/main" id="{1D3C2315-CDE0-49EB-B0ED-D49BF1BD57AA}"/>
              </a:ext>
            </a:extLst>
          </p:cNvPr>
          <p:cNvSpPr txBox="1"/>
          <p:nvPr/>
        </p:nvSpPr>
        <p:spPr>
          <a:xfrm>
            <a:off x="3608778" y="3838548"/>
            <a:ext cx="853040" cy="338554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smtClean="0">
                <a:solidFill>
                  <a:schemeClr val="bg1"/>
                </a:solidFill>
                <a:cs typeface="Arial" pitchFamily="34" charset="0"/>
              </a:rPr>
              <a:t>105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4" name="TextBox 353">
            <a:extLst>
              <a:ext uri="{FF2B5EF4-FFF2-40B4-BE49-F238E27FC236}">
                <a16:creationId xmlns="" xmlns:a16="http://schemas.microsoft.com/office/drawing/2014/main" id="{0F35C072-A3F9-4AB4-81F1-BA606EBC4510}"/>
              </a:ext>
            </a:extLst>
          </p:cNvPr>
          <p:cNvSpPr txBox="1"/>
          <p:nvPr/>
        </p:nvSpPr>
        <p:spPr>
          <a:xfrm>
            <a:off x="5144355" y="3855482"/>
            <a:ext cx="853040" cy="338554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smtClean="0">
                <a:solidFill>
                  <a:schemeClr val="bg1"/>
                </a:solidFill>
                <a:cs typeface="Arial" pitchFamily="34" charset="0"/>
              </a:rPr>
              <a:t>106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5" name="TextBox 354">
            <a:extLst>
              <a:ext uri="{FF2B5EF4-FFF2-40B4-BE49-F238E27FC236}">
                <a16:creationId xmlns="" xmlns:a16="http://schemas.microsoft.com/office/drawing/2014/main" id="{C403C693-9B05-4F0D-BAB8-5270A935983A}"/>
              </a:ext>
            </a:extLst>
          </p:cNvPr>
          <p:cNvSpPr txBox="1"/>
          <p:nvPr/>
        </p:nvSpPr>
        <p:spPr>
          <a:xfrm>
            <a:off x="6595266" y="3847015"/>
            <a:ext cx="853040" cy="338554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smtClean="0">
                <a:solidFill>
                  <a:schemeClr val="bg1"/>
                </a:solidFill>
                <a:cs typeface="Arial" pitchFamily="34" charset="0"/>
              </a:rPr>
              <a:t>107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56" name="TextBox 355">
            <a:extLst>
              <a:ext uri="{FF2B5EF4-FFF2-40B4-BE49-F238E27FC236}">
                <a16:creationId xmlns="" xmlns:a16="http://schemas.microsoft.com/office/drawing/2014/main" id="{69F37578-D041-4258-A37F-9C286BD35ED5}"/>
              </a:ext>
            </a:extLst>
          </p:cNvPr>
          <p:cNvSpPr txBox="1"/>
          <p:nvPr/>
        </p:nvSpPr>
        <p:spPr>
          <a:xfrm>
            <a:off x="8918244" y="3849182"/>
            <a:ext cx="853040" cy="338554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1600" b="1" dirty="0" smtClean="0">
                <a:solidFill>
                  <a:schemeClr val="bg1"/>
                </a:solidFill>
                <a:cs typeface="Arial" pitchFamily="34" charset="0"/>
              </a:rPr>
              <a:t>108</a:t>
            </a:r>
            <a:endParaRPr lang="ko-KR" altLang="en-US" sz="16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357" name="Group 90">
            <a:extLst>
              <a:ext uri="{FF2B5EF4-FFF2-40B4-BE49-F238E27FC236}">
                <a16:creationId xmlns="" xmlns:a16="http://schemas.microsoft.com/office/drawing/2014/main" id="{FBAA13A1-7EB7-45F5-A5A5-8035229811CD}"/>
              </a:ext>
            </a:extLst>
          </p:cNvPr>
          <p:cNvGrpSpPr/>
          <p:nvPr/>
        </p:nvGrpSpPr>
        <p:grpSpPr>
          <a:xfrm>
            <a:off x="4100053" y="4277116"/>
            <a:ext cx="3156154" cy="1727116"/>
            <a:chOff x="3532141" y="4050746"/>
            <a:chExt cx="2108583" cy="2012439"/>
          </a:xfrm>
        </p:grpSpPr>
        <p:sp>
          <p:nvSpPr>
            <p:cNvPr id="358" name="Right Arrow 91">
              <a:extLst>
                <a:ext uri="{FF2B5EF4-FFF2-40B4-BE49-F238E27FC236}">
                  <a16:creationId xmlns="" xmlns:a16="http://schemas.microsoft.com/office/drawing/2014/main" id="{7E1558F5-EE45-424A-A00E-85AB8BF13F19}"/>
                </a:ext>
              </a:extLst>
            </p:cNvPr>
            <p:cNvSpPr/>
            <p:nvPr/>
          </p:nvSpPr>
          <p:spPr>
            <a:xfrm rot="16200000">
              <a:off x="4283968" y="4096462"/>
              <a:ext cx="576064" cy="484632"/>
            </a:xfrm>
            <a:prstGeom prst="rightArrow">
              <a:avLst>
                <a:gd name="adj1" fmla="val 50000"/>
                <a:gd name="adj2" fmla="val 5438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59" name="Rounded Rectangle 92">
              <a:extLst>
                <a:ext uri="{FF2B5EF4-FFF2-40B4-BE49-F238E27FC236}">
                  <a16:creationId xmlns="" xmlns:a16="http://schemas.microsoft.com/office/drawing/2014/main" id="{78753984-EFEB-4F5A-8710-519611658F4F}"/>
                </a:ext>
              </a:extLst>
            </p:cNvPr>
            <p:cNvSpPr/>
            <p:nvPr/>
          </p:nvSpPr>
          <p:spPr>
            <a:xfrm>
              <a:off x="3532141" y="4543985"/>
              <a:ext cx="2108583" cy="1519200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362" name="TextBox 361">
            <a:extLst>
              <a:ext uri="{FF2B5EF4-FFF2-40B4-BE49-F238E27FC236}">
                <a16:creationId xmlns="" xmlns:a16="http://schemas.microsoft.com/office/drawing/2014/main" id="{9055AE21-02D7-46E3-A3B4-FEBE159EB5C3}"/>
              </a:ext>
            </a:extLst>
          </p:cNvPr>
          <p:cNvSpPr txBox="1"/>
          <p:nvPr/>
        </p:nvSpPr>
        <p:spPr>
          <a:xfrm>
            <a:off x="4211910" y="4837463"/>
            <a:ext cx="30344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〈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原住民族語言發展法</a:t>
            </a:r>
            <a: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〉</a:t>
            </a:r>
            <a:b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</a:b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確定原住民族語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為</a:t>
            </a:r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  <a:p>
            <a:pPr algn="ctr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國家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語言</a:t>
            </a:r>
          </a:p>
        </p:txBody>
      </p:sp>
      <p:grpSp>
        <p:nvGrpSpPr>
          <p:cNvPr id="365" name="Group 98">
            <a:extLst>
              <a:ext uri="{FF2B5EF4-FFF2-40B4-BE49-F238E27FC236}">
                <a16:creationId xmlns="" xmlns:a16="http://schemas.microsoft.com/office/drawing/2014/main" id="{163C29F9-F308-4CC2-BAEB-6EF26E7097AD}"/>
              </a:ext>
            </a:extLst>
          </p:cNvPr>
          <p:cNvGrpSpPr/>
          <p:nvPr/>
        </p:nvGrpSpPr>
        <p:grpSpPr>
          <a:xfrm rot="10800000">
            <a:off x="6062200" y="2054942"/>
            <a:ext cx="1938800" cy="1737692"/>
            <a:chOff x="752159" y="4090137"/>
            <a:chExt cx="2108583" cy="2028157"/>
          </a:xfrm>
        </p:grpSpPr>
        <p:sp>
          <p:nvSpPr>
            <p:cNvPr id="366" name="Right Arrow 99">
              <a:extLst>
                <a:ext uri="{FF2B5EF4-FFF2-40B4-BE49-F238E27FC236}">
                  <a16:creationId xmlns="" xmlns:a16="http://schemas.microsoft.com/office/drawing/2014/main" id="{1F2BE7E0-9279-4034-8D5E-4D2345663DEF}"/>
                </a:ext>
              </a:extLst>
            </p:cNvPr>
            <p:cNvSpPr/>
            <p:nvPr/>
          </p:nvSpPr>
          <p:spPr>
            <a:xfrm rot="16200000">
              <a:off x="1535351" y="4135853"/>
              <a:ext cx="576064" cy="484632"/>
            </a:xfrm>
            <a:prstGeom prst="rightArrow">
              <a:avLst>
                <a:gd name="adj1" fmla="val 50000"/>
                <a:gd name="adj2" fmla="val 5438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7" name="Rounded Rectangle 100">
              <a:extLst>
                <a:ext uri="{FF2B5EF4-FFF2-40B4-BE49-F238E27FC236}">
                  <a16:creationId xmlns="" xmlns:a16="http://schemas.microsoft.com/office/drawing/2014/main" id="{0DC42B90-8602-4F9A-856F-7311F77A8760}"/>
                </a:ext>
              </a:extLst>
            </p:cNvPr>
            <p:cNvSpPr/>
            <p:nvPr/>
          </p:nvSpPr>
          <p:spPr>
            <a:xfrm>
              <a:off x="752159" y="4599523"/>
              <a:ext cx="2108583" cy="1518771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370" name="Group 103">
            <a:extLst>
              <a:ext uri="{FF2B5EF4-FFF2-40B4-BE49-F238E27FC236}">
                <a16:creationId xmlns="" xmlns:a16="http://schemas.microsoft.com/office/drawing/2014/main" id="{7C3C0998-15D3-4CE3-9E36-B55C34CF8AFF}"/>
              </a:ext>
            </a:extLst>
          </p:cNvPr>
          <p:cNvGrpSpPr/>
          <p:nvPr/>
        </p:nvGrpSpPr>
        <p:grpSpPr>
          <a:xfrm>
            <a:off x="6663334" y="2059199"/>
            <a:ext cx="2320250" cy="621732"/>
            <a:chOff x="2993138" y="1825129"/>
            <a:chExt cx="1615332" cy="621732"/>
          </a:xfrm>
        </p:grpSpPr>
        <p:sp>
          <p:nvSpPr>
            <p:cNvPr id="371" name="TextBox 370">
              <a:extLst>
                <a:ext uri="{FF2B5EF4-FFF2-40B4-BE49-F238E27FC236}">
                  <a16:creationId xmlns="" xmlns:a16="http://schemas.microsoft.com/office/drawing/2014/main" id="{2B478FD6-D985-4354-8260-23ACDDFD6339}"/>
                </a:ext>
              </a:extLst>
            </p:cNvPr>
            <p:cNvSpPr txBox="1"/>
            <p:nvPr/>
          </p:nvSpPr>
          <p:spPr>
            <a:xfrm>
              <a:off x="3140499" y="1825129"/>
              <a:ext cx="14679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372" name="TextBox 371">
              <a:extLst>
                <a:ext uri="{FF2B5EF4-FFF2-40B4-BE49-F238E27FC236}">
                  <a16:creationId xmlns="" xmlns:a16="http://schemas.microsoft.com/office/drawing/2014/main" id="{AE2FA2D3-6576-442D-9376-721E1ACE6CB7}"/>
                </a:ext>
              </a:extLst>
            </p:cNvPr>
            <p:cNvSpPr txBox="1"/>
            <p:nvPr/>
          </p:nvSpPr>
          <p:spPr>
            <a:xfrm>
              <a:off x="2993138" y="2169862"/>
              <a:ext cx="14679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112136" y="4863897"/>
            <a:ext cx="192603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教育部推動</a:t>
            </a:r>
            <a: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/>
            </a:r>
            <a:b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</a:br>
            <a: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〈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語言平等法</a:t>
            </a:r>
            <a: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〉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草案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80400" y="1100667"/>
            <a:ext cx="3589865" cy="254846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102826" y="2178327"/>
            <a:ext cx="194733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〈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客家基本法</a:t>
            </a:r>
            <a: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〉</a:t>
            </a:r>
            <a:br>
              <a:rPr lang="en-US" altLang="zh-TW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</a:b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確定客語</a:t>
            </a:r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為</a:t>
            </a:r>
            <a:endParaRPr lang="en-US" altLang="zh-TW" sz="22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  <a:p>
            <a:pPr algn="ctr"/>
            <a:r>
              <a:rPr lang="zh-TW" altLang="en-US" sz="22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國家</a:t>
            </a:r>
            <a:r>
              <a:rPr lang="zh-TW" altLang="en-US" sz="2200" b="1" dirty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語言</a:t>
            </a:r>
          </a:p>
        </p:txBody>
      </p:sp>
      <p:sp>
        <p:nvSpPr>
          <p:cNvPr id="6" name="矩形 5"/>
          <p:cNvSpPr/>
          <p:nvPr/>
        </p:nvSpPr>
        <p:spPr>
          <a:xfrm>
            <a:off x="10226754" y="134780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/>
              <a:t>臺灣手語</a:t>
            </a:r>
          </a:p>
        </p:txBody>
      </p:sp>
      <p:sp>
        <p:nvSpPr>
          <p:cNvPr id="7" name="矩形 6"/>
          <p:cNvSpPr/>
          <p:nvPr/>
        </p:nvSpPr>
        <p:spPr>
          <a:xfrm>
            <a:off x="8637685" y="1991267"/>
            <a:ext cx="8771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dirty="0" smtClean="0"/>
              <a:t>原住民</a:t>
            </a:r>
            <a:endParaRPr lang="en-US" altLang="zh-TW" dirty="0" smtClean="0"/>
          </a:p>
          <a:p>
            <a:pPr algn="ctr"/>
            <a:r>
              <a:rPr lang="zh-TW" altLang="en-US" dirty="0" smtClean="0"/>
              <a:t>族語</a:t>
            </a:r>
            <a:endParaRPr lang="zh-TW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55752" y="1525601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/>
              <a:t>閩東語</a:t>
            </a:r>
          </a:p>
        </p:txBody>
      </p:sp>
      <p:sp>
        <p:nvSpPr>
          <p:cNvPr id="9" name="矩形 8"/>
          <p:cNvSpPr/>
          <p:nvPr/>
        </p:nvSpPr>
        <p:spPr>
          <a:xfrm>
            <a:off x="9853767" y="2169067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dirty="0"/>
              <a:t>客語</a:t>
            </a:r>
          </a:p>
        </p:txBody>
      </p:sp>
      <p:sp>
        <p:nvSpPr>
          <p:cNvPr id="10" name="矩形 9"/>
          <p:cNvSpPr/>
          <p:nvPr/>
        </p:nvSpPr>
        <p:spPr>
          <a:xfrm>
            <a:off x="10869766" y="1957402"/>
            <a:ext cx="12037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400" dirty="0" smtClean="0"/>
              <a:t>閩南語</a:t>
            </a:r>
            <a:endParaRPr lang="en-US" altLang="zh-TW" sz="1400" dirty="0" smtClean="0"/>
          </a:p>
          <a:p>
            <a:r>
              <a:rPr lang="en-US" altLang="zh-TW" sz="1400" dirty="0" smtClean="0"/>
              <a:t>(</a:t>
            </a:r>
            <a:r>
              <a:rPr lang="zh-TW" altLang="en-US" sz="1400" dirty="0"/>
              <a:t>台</a:t>
            </a:r>
            <a:r>
              <a:rPr lang="zh-TW" altLang="en-US" sz="1400" dirty="0" smtClean="0"/>
              <a:t>語</a:t>
            </a:r>
            <a:r>
              <a:rPr lang="en-US" altLang="zh-TW" sz="1400" dirty="0" smtClean="0"/>
              <a:t>)</a:t>
            </a:r>
            <a:endParaRPr lang="zh-TW" altLang="en-US" sz="1400" dirty="0"/>
          </a:p>
        </p:txBody>
      </p:sp>
      <p:sp>
        <p:nvSpPr>
          <p:cNvPr id="11" name="矩形 10"/>
          <p:cNvSpPr/>
          <p:nvPr/>
        </p:nvSpPr>
        <p:spPr>
          <a:xfrm>
            <a:off x="11481961" y="6581001"/>
            <a:ext cx="2760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TW" sz="1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endParaRPr lang="zh-TW" altLang="en-US" sz="12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92729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493342" y="1457608"/>
            <a:ext cx="3195484" cy="4744016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4206" y="472026"/>
            <a:ext cx="11022227" cy="775778"/>
          </a:xfrm>
        </p:spPr>
        <p:txBody>
          <a:bodyPr>
            <a:normAutofit/>
          </a:bodyPr>
          <a:lstStyle/>
          <a:p>
            <a:pPr algn="l"/>
            <a:r>
              <a:rPr lang="en-US" altLang="zh-TW" sz="3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3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二</a:t>
            </a:r>
            <a:r>
              <a:rPr lang="en-US" altLang="zh-TW" sz="3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3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 主管機關、各目的事業主管機關共同推動國家語言業務：</a:t>
            </a:r>
            <a:endParaRPr lang="en-US" sz="3200" dirty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09" name="Rounded Rectangle 101">
            <a:extLst>
              <a:ext uri="{FF2B5EF4-FFF2-40B4-BE49-F238E27FC236}">
                <a16:creationId xmlns="" xmlns:a16="http://schemas.microsoft.com/office/drawing/2014/main" id="{947E39EB-D259-4E2C-B42F-E334F80CC098}"/>
              </a:ext>
            </a:extLst>
          </p:cNvPr>
          <p:cNvSpPr/>
          <p:nvPr/>
        </p:nvSpPr>
        <p:spPr>
          <a:xfrm rot="18900000">
            <a:off x="4937921" y="2896535"/>
            <a:ext cx="2217834" cy="2259549"/>
          </a:xfrm>
          <a:prstGeom prst="roundRect">
            <a:avLst>
              <a:gd name="adj" fmla="val 15614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grpSp>
        <p:nvGrpSpPr>
          <p:cNvPr id="110" name="Group 109">
            <a:extLst>
              <a:ext uri="{FF2B5EF4-FFF2-40B4-BE49-F238E27FC236}">
                <a16:creationId xmlns="" xmlns:a16="http://schemas.microsoft.com/office/drawing/2014/main" id="{6A4F60FB-DDCF-43FF-9920-58E60C1DB8DC}"/>
              </a:ext>
            </a:extLst>
          </p:cNvPr>
          <p:cNvGrpSpPr/>
          <p:nvPr/>
        </p:nvGrpSpPr>
        <p:grpSpPr>
          <a:xfrm>
            <a:off x="6216301" y="2135994"/>
            <a:ext cx="1980000" cy="1811627"/>
            <a:chOff x="4678493" y="1987706"/>
            <a:chExt cx="2712942" cy="1811627"/>
          </a:xfrm>
        </p:grpSpPr>
        <p:sp>
          <p:nvSpPr>
            <p:cNvPr id="111" name="Right Arrow 51">
              <a:extLst>
                <a:ext uri="{FF2B5EF4-FFF2-40B4-BE49-F238E27FC236}">
                  <a16:creationId xmlns="" xmlns:a16="http://schemas.microsoft.com/office/drawing/2014/main" id="{66B45EE8-00A5-49CB-90BF-4E943D5D0468}"/>
                </a:ext>
              </a:extLst>
            </p:cNvPr>
            <p:cNvSpPr/>
            <p:nvPr/>
          </p:nvSpPr>
          <p:spPr>
            <a:xfrm>
              <a:off x="5869620" y="1987706"/>
              <a:ext cx="1521815" cy="753796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12" name="Isosceles Triangle 29">
              <a:extLst>
                <a:ext uri="{FF2B5EF4-FFF2-40B4-BE49-F238E27FC236}">
                  <a16:creationId xmlns="" xmlns:a16="http://schemas.microsoft.com/office/drawing/2014/main" id="{C9BB6C8E-62E1-466F-A7C8-51C65D315076}"/>
                </a:ext>
              </a:extLst>
            </p:cNvPr>
            <p:cNvSpPr/>
            <p:nvPr/>
          </p:nvSpPr>
          <p:spPr>
            <a:xfrm rot="16200000">
              <a:off x="4465302" y="2390078"/>
              <a:ext cx="1622446" cy="1196064"/>
            </a:xfrm>
            <a:custGeom>
              <a:avLst/>
              <a:gdLst>
                <a:gd name="connsiteX0" fmla="*/ 0 w 389393"/>
                <a:gd name="connsiteY0" fmla="*/ 1077005 h 1077005"/>
                <a:gd name="connsiteX1" fmla="*/ 0 w 389393"/>
                <a:gd name="connsiteY1" fmla="*/ 0 h 1077005"/>
                <a:gd name="connsiteX2" fmla="*/ 389393 w 389393"/>
                <a:gd name="connsiteY2" fmla="*/ 1077005 h 1077005"/>
                <a:gd name="connsiteX3" fmla="*/ 0 w 389393"/>
                <a:gd name="connsiteY3" fmla="*/ 1077005 h 1077005"/>
                <a:gd name="connsiteX0" fmla="*/ 781050 w 1170443"/>
                <a:gd name="connsiteY0" fmla="*/ 943655 h 943655"/>
                <a:gd name="connsiteX1" fmla="*/ 0 w 1170443"/>
                <a:gd name="connsiteY1" fmla="*/ 0 h 943655"/>
                <a:gd name="connsiteX2" fmla="*/ 1170443 w 1170443"/>
                <a:gd name="connsiteY2" fmla="*/ 943655 h 943655"/>
                <a:gd name="connsiteX3" fmla="*/ 781050 w 1170443"/>
                <a:gd name="connsiteY3" fmla="*/ 943655 h 943655"/>
                <a:gd name="connsiteX0" fmla="*/ 776026 w 1170443"/>
                <a:gd name="connsiteY0" fmla="*/ 948417 h 948417"/>
                <a:gd name="connsiteX1" fmla="*/ 0 w 1170443"/>
                <a:gd name="connsiteY1" fmla="*/ 0 h 948417"/>
                <a:gd name="connsiteX2" fmla="*/ 1170443 w 1170443"/>
                <a:gd name="connsiteY2" fmla="*/ 943655 h 948417"/>
                <a:gd name="connsiteX3" fmla="*/ 776026 w 1170443"/>
                <a:gd name="connsiteY3" fmla="*/ 948417 h 948417"/>
                <a:gd name="connsiteX0" fmla="*/ 776026 w 1170443"/>
                <a:gd name="connsiteY0" fmla="*/ 948417 h 952860"/>
                <a:gd name="connsiteX1" fmla="*/ 0 w 1170443"/>
                <a:gd name="connsiteY1" fmla="*/ 0 h 952860"/>
                <a:gd name="connsiteX2" fmla="*/ 1170443 w 1170443"/>
                <a:gd name="connsiteY2" fmla="*/ 952860 h 952860"/>
                <a:gd name="connsiteX3" fmla="*/ 776026 w 1170443"/>
                <a:gd name="connsiteY3" fmla="*/ 948417 h 952860"/>
                <a:gd name="connsiteX0" fmla="*/ 776026 w 1163968"/>
                <a:gd name="connsiteY0" fmla="*/ 948417 h 952863"/>
                <a:gd name="connsiteX1" fmla="*/ 0 w 1163968"/>
                <a:gd name="connsiteY1" fmla="*/ 0 h 952863"/>
                <a:gd name="connsiteX2" fmla="*/ 1163968 w 1163968"/>
                <a:gd name="connsiteY2" fmla="*/ 952863 h 952863"/>
                <a:gd name="connsiteX3" fmla="*/ 776026 w 1163968"/>
                <a:gd name="connsiteY3" fmla="*/ 948417 h 952863"/>
                <a:gd name="connsiteX0" fmla="*/ 776026 w 1168993"/>
                <a:gd name="connsiteY0" fmla="*/ 948417 h 955244"/>
                <a:gd name="connsiteX1" fmla="*/ 0 w 1168993"/>
                <a:gd name="connsiteY1" fmla="*/ 0 h 955244"/>
                <a:gd name="connsiteX2" fmla="*/ 1168993 w 1168993"/>
                <a:gd name="connsiteY2" fmla="*/ 955244 h 955244"/>
                <a:gd name="connsiteX3" fmla="*/ 776026 w 1168993"/>
                <a:gd name="connsiteY3" fmla="*/ 948417 h 955244"/>
                <a:gd name="connsiteX0" fmla="*/ 776026 w 1161456"/>
                <a:gd name="connsiteY0" fmla="*/ 948417 h 948417"/>
                <a:gd name="connsiteX1" fmla="*/ 0 w 1161456"/>
                <a:gd name="connsiteY1" fmla="*/ 0 h 948417"/>
                <a:gd name="connsiteX2" fmla="*/ 1161456 w 1161456"/>
                <a:gd name="connsiteY2" fmla="*/ 945719 h 948417"/>
                <a:gd name="connsiteX3" fmla="*/ 776026 w 1161456"/>
                <a:gd name="connsiteY3" fmla="*/ 948417 h 948417"/>
                <a:gd name="connsiteX0" fmla="*/ 776026 w 1168992"/>
                <a:gd name="connsiteY0" fmla="*/ 948417 h 950484"/>
                <a:gd name="connsiteX1" fmla="*/ 0 w 1168992"/>
                <a:gd name="connsiteY1" fmla="*/ 0 h 950484"/>
                <a:gd name="connsiteX2" fmla="*/ 1168992 w 1168992"/>
                <a:gd name="connsiteY2" fmla="*/ 950484 h 950484"/>
                <a:gd name="connsiteX3" fmla="*/ 776026 w 1168992"/>
                <a:gd name="connsiteY3" fmla="*/ 948417 h 950484"/>
                <a:gd name="connsiteX0" fmla="*/ 776026 w 1176528"/>
                <a:gd name="connsiteY0" fmla="*/ 948417 h 950487"/>
                <a:gd name="connsiteX1" fmla="*/ 0 w 1176528"/>
                <a:gd name="connsiteY1" fmla="*/ 0 h 950487"/>
                <a:gd name="connsiteX2" fmla="*/ 1176528 w 1176528"/>
                <a:gd name="connsiteY2" fmla="*/ 950487 h 950487"/>
                <a:gd name="connsiteX3" fmla="*/ 776026 w 1176528"/>
                <a:gd name="connsiteY3" fmla="*/ 948417 h 950487"/>
                <a:gd name="connsiteX0" fmla="*/ 776026 w 1168992"/>
                <a:gd name="connsiteY0" fmla="*/ 948417 h 950490"/>
                <a:gd name="connsiteX1" fmla="*/ 0 w 1168992"/>
                <a:gd name="connsiteY1" fmla="*/ 0 h 950490"/>
                <a:gd name="connsiteX2" fmla="*/ 1168992 w 1168992"/>
                <a:gd name="connsiteY2" fmla="*/ 950490 h 950490"/>
                <a:gd name="connsiteX3" fmla="*/ 776026 w 1168992"/>
                <a:gd name="connsiteY3" fmla="*/ 948417 h 950490"/>
                <a:gd name="connsiteX0" fmla="*/ 776026 w 1168991"/>
                <a:gd name="connsiteY0" fmla="*/ 948417 h 948417"/>
                <a:gd name="connsiteX1" fmla="*/ 0 w 1168991"/>
                <a:gd name="connsiteY1" fmla="*/ 0 h 948417"/>
                <a:gd name="connsiteX2" fmla="*/ 1168991 w 1168991"/>
                <a:gd name="connsiteY2" fmla="*/ 948111 h 948417"/>
                <a:gd name="connsiteX3" fmla="*/ 776026 w 1168991"/>
                <a:gd name="connsiteY3" fmla="*/ 948417 h 948417"/>
                <a:gd name="connsiteX0" fmla="*/ 1318642 w 1711607"/>
                <a:gd name="connsiteY0" fmla="*/ 1196064 h 1196064"/>
                <a:gd name="connsiteX1" fmla="*/ 0 w 1711607"/>
                <a:gd name="connsiteY1" fmla="*/ 0 h 1196064"/>
                <a:gd name="connsiteX2" fmla="*/ 1711607 w 1711607"/>
                <a:gd name="connsiteY2" fmla="*/ 1195758 h 1196064"/>
                <a:gd name="connsiteX3" fmla="*/ 1318642 w 1711607"/>
                <a:gd name="connsiteY3" fmla="*/ 1196064 h 119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1607" h="1196064">
                  <a:moveTo>
                    <a:pt x="1318642" y="1196064"/>
                  </a:moveTo>
                  <a:lnTo>
                    <a:pt x="0" y="0"/>
                  </a:lnTo>
                  <a:lnTo>
                    <a:pt x="1711607" y="1195758"/>
                  </a:lnTo>
                  <a:lnTo>
                    <a:pt x="1318642" y="1196064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10000"/>
                  </a:schemeClr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="" xmlns:a16="http://schemas.microsoft.com/office/drawing/2014/main" id="{998139F3-CDCD-4A49-A12C-D7F5107774C4}"/>
              </a:ext>
            </a:extLst>
          </p:cNvPr>
          <p:cNvGrpSpPr/>
          <p:nvPr/>
        </p:nvGrpSpPr>
        <p:grpSpPr>
          <a:xfrm flipV="1">
            <a:off x="6230205" y="3990156"/>
            <a:ext cx="1966097" cy="1754475"/>
            <a:chOff x="4697542" y="1987706"/>
            <a:chExt cx="2693893" cy="1754475"/>
          </a:xfrm>
        </p:grpSpPr>
        <p:sp>
          <p:nvSpPr>
            <p:cNvPr id="114" name="Right Arrow 49">
              <a:extLst>
                <a:ext uri="{FF2B5EF4-FFF2-40B4-BE49-F238E27FC236}">
                  <a16:creationId xmlns="" xmlns:a16="http://schemas.microsoft.com/office/drawing/2014/main" id="{B4EB5509-591A-4C30-A926-DB27DD89E983}"/>
                </a:ext>
              </a:extLst>
            </p:cNvPr>
            <p:cNvSpPr/>
            <p:nvPr/>
          </p:nvSpPr>
          <p:spPr>
            <a:xfrm>
              <a:off x="5869620" y="1987706"/>
              <a:ext cx="1521815" cy="753796"/>
            </a:xfrm>
            <a:prstGeom prst="rightArrow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15" name="Isosceles Triangle 29">
              <a:extLst>
                <a:ext uri="{FF2B5EF4-FFF2-40B4-BE49-F238E27FC236}">
                  <a16:creationId xmlns="" xmlns:a16="http://schemas.microsoft.com/office/drawing/2014/main" id="{EAECB9D8-FB4B-4808-83B1-44B581C722D0}"/>
                </a:ext>
              </a:extLst>
            </p:cNvPr>
            <p:cNvSpPr/>
            <p:nvPr/>
          </p:nvSpPr>
          <p:spPr>
            <a:xfrm rot="16200000">
              <a:off x="4503403" y="2371026"/>
              <a:ext cx="1565294" cy="1177015"/>
            </a:xfrm>
            <a:custGeom>
              <a:avLst/>
              <a:gdLst>
                <a:gd name="connsiteX0" fmla="*/ 0 w 389393"/>
                <a:gd name="connsiteY0" fmla="*/ 1077005 h 1077005"/>
                <a:gd name="connsiteX1" fmla="*/ 0 w 389393"/>
                <a:gd name="connsiteY1" fmla="*/ 0 h 1077005"/>
                <a:gd name="connsiteX2" fmla="*/ 389393 w 389393"/>
                <a:gd name="connsiteY2" fmla="*/ 1077005 h 1077005"/>
                <a:gd name="connsiteX3" fmla="*/ 0 w 389393"/>
                <a:gd name="connsiteY3" fmla="*/ 1077005 h 1077005"/>
                <a:gd name="connsiteX0" fmla="*/ 781050 w 1170443"/>
                <a:gd name="connsiteY0" fmla="*/ 943655 h 943655"/>
                <a:gd name="connsiteX1" fmla="*/ 0 w 1170443"/>
                <a:gd name="connsiteY1" fmla="*/ 0 h 943655"/>
                <a:gd name="connsiteX2" fmla="*/ 1170443 w 1170443"/>
                <a:gd name="connsiteY2" fmla="*/ 943655 h 943655"/>
                <a:gd name="connsiteX3" fmla="*/ 781050 w 1170443"/>
                <a:gd name="connsiteY3" fmla="*/ 943655 h 943655"/>
                <a:gd name="connsiteX0" fmla="*/ 776026 w 1170443"/>
                <a:gd name="connsiteY0" fmla="*/ 948417 h 948417"/>
                <a:gd name="connsiteX1" fmla="*/ 0 w 1170443"/>
                <a:gd name="connsiteY1" fmla="*/ 0 h 948417"/>
                <a:gd name="connsiteX2" fmla="*/ 1170443 w 1170443"/>
                <a:gd name="connsiteY2" fmla="*/ 943655 h 948417"/>
                <a:gd name="connsiteX3" fmla="*/ 776026 w 1170443"/>
                <a:gd name="connsiteY3" fmla="*/ 948417 h 948417"/>
                <a:gd name="connsiteX0" fmla="*/ 776026 w 1170443"/>
                <a:gd name="connsiteY0" fmla="*/ 948417 h 952860"/>
                <a:gd name="connsiteX1" fmla="*/ 0 w 1170443"/>
                <a:gd name="connsiteY1" fmla="*/ 0 h 952860"/>
                <a:gd name="connsiteX2" fmla="*/ 1170443 w 1170443"/>
                <a:gd name="connsiteY2" fmla="*/ 952860 h 952860"/>
                <a:gd name="connsiteX3" fmla="*/ 776026 w 1170443"/>
                <a:gd name="connsiteY3" fmla="*/ 948417 h 952860"/>
                <a:gd name="connsiteX0" fmla="*/ 776026 w 1163968"/>
                <a:gd name="connsiteY0" fmla="*/ 948417 h 952863"/>
                <a:gd name="connsiteX1" fmla="*/ 0 w 1163968"/>
                <a:gd name="connsiteY1" fmla="*/ 0 h 952863"/>
                <a:gd name="connsiteX2" fmla="*/ 1163968 w 1163968"/>
                <a:gd name="connsiteY2" fmla="*/ 952863 h 952863"/>
                <a:gd name="connsiteX3" fmla="*/ 776026 w 1163968"/>
                <a:gd name="connsiteY3" fmla="*/ 948417 h 952863"/>
                <a:gd name="connsiteX0" fmla="*/ 776026 w 1168993"/>
                <a:gd name="connsiteY0" fmla="*/ 948417 h 955244"/>
                <a:gd name="connsiteX1" fmla="*/ 0 w 1168993"/>
                <a:gd name="connsiteY1" fmla="*/ 0 h 955244"/>
                <a:gd name="connsiteX2" fmla="*/ 1168993 w 1168993"/>
                <a:gd name="connsiteY2" fmla="*/ 955244 h 955244"/>
                <a:gd name="connsiteX3" fmla="*/ 776026 w 1168993"/>
                <a:gd name="connsiteY3" fmla="*/ 948417 h 955244"/>
                <a:gd name="connsiteX0" fmla="*/ 776026 w 1161456"/>
                <a:gd name="connsiteY0" fmla="*/ 948417 h 948417"/>
                <a:gd name="connsiteX1" fmla="*/ 0 w 1161456"/>
                <a:gd name="connsiteY1" fmla="*/ 0 h 948417"/>
                <a:gd name="connsiteX2" fmla="*/ 1161456 w 1161456"/>
                <a:gd name="connsiteY2" fmla="*/ 945719 h 948417"/>
                <a:gd name="connsiteX3" fmla="*/ 776026 w 1161456"/>
                <a:gd name="connsiteY3" fmla="*/ 948417 h 948417"/>
                <a:gd name="connsiteX0" fmla="*/ 776026 w 1168992"/>
                <a:gd name="connsiteY0" fmla="*/ 948417 h 950484"/>
                <a:gd name="connsiteX1" fmla="*/ 0 w 1168992"/>
                <a:gd name="connsiteY1" fmla="*/ 0 h 950484"/>
                <a:gd name="connsiteX2" fmla="*/ 1168992 w 1168992"/>
                <a:gd name="connsiteY2" fmla="*/ 950484 h 950484"/>
                <a:gd name="connsiteX3" fmla="*/ 776026 w 1168992"/>
                <a:gd name="connsiteY3" fmla="*/ 948417 h 950484"/>
                <a:gd name="connsiteX0" fmla="*/ 776026 w 1176528"/>
                <a:gd name="connsiteY0" fmla="*/ 948417 h 950487"/>
                <a:gd name="connsiteX1" fmla="*/ 0 w 1176528"/>
                <a:gd name="connsiteY1" fmla="*/ 0 h 950487"/>
                <a:gd name="connsiteX2" fmla="*/ 1176528 w 1176528"/>
                <a:gd name="connsiteY2" fmla="*/ 950487 h 950487"/>
                <a:gd name="connsiteX3" fmla="*/ 776026 w 1176528"/>
                <a:gd name="connsiteY3" fmla="*/ 948417 h 950487"/>
                <a:gd name="connsiteX0" fmla="*/ 776026 w 1168992"/>
                <a:gd name="connsiteY0" fmla="*/ 948417 h 950490"/>
                <a:gd name="connsiteX1" fmla="*/ 0 w 1168992"/>
                <a:gd name="connsiteY1" fmla="*/ 0 h 950490"/>
                <a:gd name="connsiteX2" fmla="*/ 1168992 w 1168992"/>
                <a:gd name="connsiteY2" fmla="*/ 950490 h 950490"/>
                <a:gd name="connsiteX3" fmla="*/ 776026 w 1168992"/>
                <a:gd name="connsiteY3" fmla="*/ 948417 h 950490"/>
                <a:gd name="connsiteX0" fmla="*/ 776026 w 1168991"/>
                <a:gd name="connsiteY0" fmla="*/ 948417 h 948417"/>
                <a:gd name="connsiteX1" fmla="*/ 0 w 1168991"/>
                <a:gd name="connsiteY1" fmla="*/ 0 h 948417"/>
                <a:gd name="connsiteX2" fmla="*/ 1168991 w 1168991"/>
                <a:gd name="connsiteY2" fmla="*/ 948111 h 948417"/>
                <a:gd name="connsiteX3" fmla="*/ 776026 w 1168991"/>
                <a:gd name="connsiteY3" fmla="*/ 948417 h 948417"/>
                <a:gd name="connsiteX0" fmla="*/ 1258349 w 1651314"/>
                <a:gd name="connsiteY0" fmla="*/ 1177015 h 1177015"/>
                <a:gd name="connsiteX1" fmla="*/ 0 w 1651314"/>
                <a:gd name="connsiteY1" fmla="*/ 0 h 1177015"/>
                <a:gd name="connsiteX2" fmla="*/ 1651314 w 1651314"/>
                <a:gd name="connsiteY2" fmla="*/ 1176709 h 1177015"/>
                <a:gd name="connsiteX3" fmla="*/ 1258349 w 1651314"/>
                <a:gd name="connsiteY3" fmla="*/ 1177015 h 1177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314" h="1177015">
                  <a:moveTo>
                    <a:pt x="1258349" y="1177015"/>
                  </a:moveTo>
                  <a:lnTo>
                    <a:pt x="0" y="0"/>
                  </a:lnTo>
                  <a:lnTo>
                    <a:pt x="1651314" y="1176709"/>
                  </a:lnTo>
                  <a:lnTo>
                    <a:pt x="1258349" y="1177015"/>
                  </a:lnTo>
                  <a:close/>
                </a:path>
              </a:pathLst>
            </a:custGeom>
            <a:gradFill>
              <a:gsLst>
                <a:gs pos="0">
                  <a:schemeClr val="accent6"/>
                </a:gs>
                <a:gs pos="100000">
                  <a:schemeClr val="accent6">
                    <a:lumMod val="10000"/>
                  </a:schemeClr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="" xmlns:a16="http://schemas.microsoft.com/office/drawing/2014/main" id="{8C3794D8-64D9-40F7-A4C6-851B238340CB}"/>
              </a:ext>
            </a:extLst>
          </p:cNvPr>
          <p:cNvGrpSpPr/>
          <p:nvPr/>
        </p:nvGrpSpPr>
        <p:grpSpPr>
          <a:xfrm>
            <a:off x="6251060" y="3598559"/>
            <a:ext cx="1945242" cy="753796"/>
            <a:chOff x="4726118" y="1987706"/>
            <a:chExt cx="2665317" cy="753796"/>
          </a:xfrm>
        </p:grpSpPr>
        <p:sp>
          <p:nvSpPr>
            <p:cNvPr id="117" name="Right Arrow 47">
              <a:extLst>
                <a:ext uri="{FF2B5EF4-FFF2-40B4-BE49-F238E27FC236}">
                  <a16:creationId xmlns="" xmlns:a16="http://schemas.microsoft.com/office/drawing/2014/main" id="{A3D00585-6EAF-4AAE-A4D2-E34989206F6A}"/>
                </a:ext>
              </a:extLst>
            </p:cNvPr>
            <p:cNvSpPr/>
            <p:nvPr/>
          </p:nvSpPr>
          <p:spPr>
            <a:xfrm>
              <a:off x="5869620" y="1987706"/>
              <a:ext cx="1521815" cy="753796"/>
            </a:xfrm>
            <a:prstGeom prst="right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18" name="Isosceles Triangle 29">
              <a:extLst>
                <a:ext uri="{FF2B5EF4-FFF2-40B4-BE49-F238E27FC236}">
                  <a16:creationId xmlns="" xmlns:a16="http://schemas.microsoft.com/office/drawing/2014/main" id="{E41BD116-550D-484A-A8C3-503CAAF0B86C}"/>
                </a:ext>
              </a:extLst>
            </p:cNvPr>
            <p:cNvSpPr/>
            <p:nvPr/>
          </p:nvSpPr>
          <p:spPr>
            <a:xfrm rot="16200000">
              <a:off x="5114090" y="1788914"/>
              <a:ext cx="372495" cy="1148439"/>
            </a:xfrm>
            <a:custGeom>
              <a:avLst/>
              <a:gdLst>
                <a:gd name="connsiteX0" fmla="*/ 0 w 389393"/>
                <a:gd name="connsiteY0" fmla="*/ 1077005 h 1077005"/>
                <a:gd name="connsiteX1" fmla="*/ 0 w 389393"/>
                <a:gd name="connsiteY1" fmla="*/ 0 h 1077005"/>
                <a:gd name="connsiteX2" fmla="*/ 389393 w 389393"/>
                <a:gd name="connsiteY2" fmla="*/ 1077005 h 1077005"/>
                <a:gd name="connsiteX3" fmla="*/ 0 w 389393"/>
                <a:gd name="connsiteY3" fmla="*/ 1077005 h 1077005"/>
                <a:gd name="connsiteX0" fmla="*/ 781050 w 1170443"/>
                <a:gd name="connsiteY0" fmla="*/ 943655 h 943655"/>
                <a:gd name="connsiteX1" fmla="*/ 0 w 1170443"/>
                <a:gd name="connsiteY1" fmla="*/ 0 h 943655"/>
                <a:gd name="connsiteX2" fmla="*/ 1170443 w 1170443"/>
                <a:gd name="connsiteY2" fmla="*/ 943655 h 943655"/>
                <a:gd name="connsiteX3" fmla="*/ 781050 w 1170443"/>
                <a:gd name="connsiteY3" fmla="*/ 943655 h 943655"/>
                <a:gd name="connsiteX0" fmla="*/ 776026 w 1170443"/>
                <a:gd name="connsiteY0" fmla="*/ 948417 h 948417"/>
                <a:gd name="connsiteX1" fmla="*/ 0 w 1170443"/>
                <a:gd name="connsiteY1" fmla="*/ 0 h 948417"/>
                <a:gd name="connsiteX2" fmla="*/ 1170443 w 1170443"/>
                <a:gd name="connsiteY2" fmla="*/ 943655 h 948417"/>
                <a:gd name="connsiteX3" fmla="*/ 776026 w 1170443"/>
                <a:gd name="connsiteY3" fmla="*/ 948417 h 948417"/>
                <a:gd name="connsiteX0" fmla="*/ 776026 w 1170443"/>
                <a:gd name="connsiteY0" fmla="*/ 948417 h 952860"/>
                <a:gd name="connsiteX1" fmla="*/ 0 w 1170443"/>
                <a:gd name="connsiteY1" fmla="*/ 0 h 952860"/>
                <a:gd name="connsiteX2" fmla="*/ 1170443 w 1170443"/>
                <a:gd name="connsiteY2" fmla="*/ 952860 h 952860"/>
                <a:gd name="connsiteX3" fmla="*/ 776026 w 1170443"/>
                <a:gd name="connsiteY3" fmla="*/ 948417 h 952860"/>
                <a:gd name="connsiteX0" fmla="*/ 776026 w 1163968"/>
                <a:gd name="connsiteY0" fmla="*/ 948417 h 952863"/>
                <a:gd name="connsiteX1" fmla="*/ 0 w 1163968"/>
                <a:gd name="connsiteY1" fmla="*/ 0 h 952863"/>
                <a:gd name="connsiteX2" fmla="*/ 1163968 w 1163968"/>
                <a:gd name="connsiteY2" fmla="*/ 952863 h 952863"/>
                <a:gd name="connsiteX3" fmla="*/ 776026 w 1163968"/>
                <a:gd name="connsiteY3" fmla="*/ 948417 h 952863"/>
                <a:gd name="connsiteX0" fmla="*/ 776026 w 1168993"/>
                <a:gd name="connsiteY0" fmla="*/ 948417 h 955244"/>
                <a:gd name="connsiteX1" fmla="*/ 0 w 1168993"/>
                <a:gd name="connsiteY1" fmla="*/ 0 h 955244"/>
                <a:gd name="connsiteX2" fmla="*/ 1168993 w 1168993"/>
                <a:gd name="connsiteY2" fmla="*/ 955244 h 955244"/>
                <a:gd name="connsiteX3" fmla="*/ 776026 w 1168993"/>
                <a:gd name="connsiteY3" fmla="*/ 948417 h 955244"/>
                <a:gd name="connsiteX0" fmla="*/ 776026 w 1161456"/>
                <a:gd name="connsiteY0" fmla="*/ 948417 h 948417"/>
                <a:gd name="connsiteX1" fmla="*/ 0 w 1161456"/>
                <a:gd name="connsiteY1" fmla="*/ 0 h 948417"/>
                <a:gd name="connsiteX2" fmla="*/ 1161456 w 1161456"/>
                <a:gd name="connsiteY2" fmla="*/ 945719 h 948417"/>
                <a:gd name="connsiteX3" fmla="*/ 776026 w 1161456"/>
                <a:gd name="connsiteY3" fmla="*/ 948417 h 948417"/>
                <a:gd name="connsiteX0" fmla="*/ 776026 w 1168992"/>
                <a:gd name="connsiteY0" fmla="*/ 948417 h 950484"/>
                <a:gd name="connsiteX1" fmla="*/ 0 w 1168992"/>
                <a:gd name="connsiteY1" fmla="*/ 0 h 950484"/>
                <a:gd name="connsiteX2" fmla="*/ 1168992 w 1168992"/>
                <a:gd name="connsiteY2" fmla="*/ 950484 h 950484"/>
                <a:gd name="connsiteX3" fmla="*/ 776026 w 1168992"/>
                <a:gd name="connsiteY3" fmla="*/ 948417 h 950484"/>
                <a:gd name="connsiteX0" fmla="*/ 776026 w 1176528"/>
                <a:gd name="connsiteY0" fmla="*/ 948417 h 950487"/>
                <a:gd name="connsiteX1" fmla="*/ 0 w 1176528"/>
                <a:gd name="connsiteY1" fmla="*/ 0 h 950487"/>
                <a:gd name="connsiteX2" fmla="*/ 1176528 w 1176528"/>
                <a:gd name="connsiteY2" fmla="*/ 950487 h 950487"/>
                <a:gd name="connsiteX3" fmla="*/ 776026 w 1176528"/>
                <a:gd name="connsiteY3" fmla="*/ 948417 h 950487"/>
                <a:gd name="connsiteX0" fmla="*/ 776026 w 1168992"/>
                <a:gd name="connsiteY0" fmla="*/ 948417 h 950490"/>
                <a:gd name="connsiteX1" fmla="*/ 0 w 1168992"/>
                <a:gd name="connsiteY1" fmla="*/ 0 h 950490"/>
                <a:gd name="connsiteX2" fmla="*/ 1168992 w 1168992"/>
                <a:gd name="connsiteY2" fmla="*/ 950490 h 950490"/>
                <a:gd name="connsiteX3" fmla="*/ 776026 w 1168992"/>
                <a:gd name="connsiteY3" fmla="*/ 948417 h 950490"/>
                <a:gd name="connsiteX0" fmla="*/ 776026 w 1168991"/>
                <a:gd name="connsiteY0" fmla="*/ 948417 h 948417"/>
                <a:gd name="connsiteX1" fmla="*/ 0 w 1168991"/>
                <a:gd name="connsiteY1" fmla="*/ 0 h 948417"/>
                <a:gd name="connsiteX2" fmla="*/ 1168991 w 1168991"/>
                <a:gd name="connsiteY2" fmla="*/ 948111 h 948417"/>
                <a:gd name="connsiteX3" fmla="*/ 776026 w 1168991"/>
                <a:gd name="connsiteY3" fmla="*/ 948417 h 948417"/>
                <a:gd name="connsiteX0" fmla="*/ 0 w 392965"/>
                <a:gd name="connsiteY0" fmla="*/ 595989 h 595989"/>
                <a:gd name="connsiteX1" fmla="*/ 148430 w 392965"/>
                <a:gd name="connsiteY1" fmla="*/ 0 h 595989"/>
                <a:gd name="connsiteX2" fmla="*/ 392965 w 392965"/>
                <a:gd name="connsiteY2" fmla="*/ 595683 h 595989"/>
                <a:gd name="connsiteX3" fmla="*/ 0 w 392965"/>
                <a:gd name="connsiteY3" fmla="*/ 595989 h 595989"/>
                <a:gd name="connsiteX0" fmla="*/ 0 w 392965"/>
                <a:gd name="connsiteY0" fmla="*/ 1148439 h 1148439"/>
                <a:gd name="connsiteX1" fmla="*/ 148430 w 392965"/>
                <a:gd name="connsiteY1" fmla="*/ 0 h 1148439"/>
                <a:gd name="connsiteX2" fmla="*/ 392965 w 392965"/>
                <a:gd name="connsiteY2" fmla="*/ 1148133 h 1148439"/>
                <a:gd name="connsiteX3" fmla="*/ 0 w 392965"/>
                <a:gd name="connsiteY3" fmla="*/ 1148439 h 114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965" h="1148439">
                  <a:moveTo>
                    <a:pt x="0" y="1148439"/>
                  </a:moveTo>
                  <a:lnTo>
                    <a:pt x="148430" y="0"/>
                  </a:lnTo>
                  <a:lnTo>
                    <a:pt x="392965" y="1148133"/>
                  </a:lnTo>
                  <a:lnTo>
                    <a:pt x="0" y="1148439"/>
                  </a:lnTo>
                  <a:close/>
                </a:path>
              </a:pathLst>
            </a:custGeom>
            <a:gradFill>
              <a:gsLst>
                <a:gs pos="50000">
                  <a:schemeClr val="accent4">
                    <a:lumMod val="10000"/>
                  </a:schemeClr>
                </a:gs>
                <a:gs pos="0">
                  <a:schemeClr val="accent4"/>
                </a:gs>
                <a:gs pos="100000">
                  <a:schemeClr val="accent4">
                    <a:lumMod val="10000"/>
                  </a:schemeClr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="" xmlns:a16="http://schemas.microsoft.com/office/drawing/2014/main" id="{6BCA728D-63C3-4891-95C1-375C0F3DAC0B}"/>
              </a:ext>
            </a:extLst>
          </p:cNvPr>
          <p:cNvGrpSpPr/>
          <p:nvPr/>
        </p:nvGrpSpPr>
        <p:grpSpPr>
          <a:xfrm flipH="1">
            <a:off x="3938129" y="2135994"/>
            <a:ext cx="1980000" cy="1811627"/>
            <a:chOff x="4678493" y="1987706"/>
            <a:chExt cx="2712942" cy="1811627"/>
          </a:xfrm>
        </p:grpSpPr>
        <p:sp>
          <p:nvSpPr>
            <p:cNvPr id="120" name="Right Arrow 61">
              <a:extLst>
                <a:ext uri="{FF2B5EF4-FFF2-40B4-BE49-F238E27FC236}">
                  <a16:creationId xmlns="" xmlns:a16="http://schemas.microsoft.com/office/drawing/2014/main" id="{5FAE0381-C7EA-4CC8-B9E3-15E47D26CD70}"/>
                </a:ext>
              </a:extLst>
            </p:cNvPr>
            <p:cNvSpPr/>
            <p:nvPr/>
          </p:nvSpPr>
          <p:spPr>
            <a:xfrm>
              <a:off x="5869620" y="1987706"/>
              <a:ext cx="1521815" cy="753796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21" name="Isosceles Triangle 29">
              <a:extLst>
                <a:ext uri="{FF2B5EF4-FFF2-40B4-BE49-F238E27FC236}">
                  <a16:creationId xmlns="" xmlns:a16="http://schemas.microsoft.com/office/drawing/2014/main" id="{1B350368-0887-4204-BCF0-AEEAD7AFC787}"/>
                </a:ext>
              </a:extLst>
            </p:cNvPr>
            <p:cNvSpPr/>
            <p:nvPr/>
          </p:nvSpPr>
          <p:spPr>
            <a:xfrm rot="16200000">
              <a:off x="4465302" y="2390078"/>
              <a:ext cx="1622446" cy="1196064"/>
            </a:xfrm>
            <a:custGeom>
              <a:avLst/>
              <a:gdLst>
                <a:gd name="connsiteX0" fmla="*/ 0 w 389393"/>
                <a:gd name="connsiteY0" fmla="*/ 1077005 h 1077005"/>
                <a:gd name="connsiteX1" fmla="*/ 0 w 389393"/>
                <a:gd name="connsiteY1" fmla="*/ 0 h 1077005"/>
                <a:gd name="connsiteX2" fmla="*/ 389393 w 389393"/>
                <a:gd name="connsiteY2" fmla="*/ 1077005 h 1077005"/>
                <a:gd name="connsiteX3" fmla="*/ 0 w 389393"/>
                <a:gd name="connsiteY3" fmla="*/ 1077005 h 1077005"/>
                <a:gd name="connsiteX0" fmla="*/ 781050 w 1170443"/>
                <a:gd name="connsiteY0" fmla="*/ 943655 h 943655"/>
                <a:gd name="connsiteX1" fmla="*/ 0 w 1170443"/>
                <a:gd name="connsiteY1" fmla="*/ 0 h 943655"/>
                <a:gd name="connsiteX2" fmla="*/ 1170443 w 1170443"/>
                <a:gd name="connsiteY2" fmla="*/ 943655 h 943655"/>
                <a:gd name="connsiteX3" fmla="*/ 781050 w 1170443"/>
                <a:gd name="connsiteY3" fmla="*/ 943655 h 943655"/>
                <a:gd name="connsiteX0" fmla="*/ 776026 w 1170443"/>
                <a:gd name="connsiteY0" fmla="*/ 948417 h 948417"/>
                <a:gd name="connsiteX1" fmla="*/ 0 w 1170443"/>
                <a:gd name="connsiteY1" fmla="*/ 0 h 948417"/>
                <a:gd name="connsiteX2" fmla="*/ 1170443 w 1170443"/>
                <a:gd name="connsiteY2" fmla="*/ 943655 h 948417"/>
                <a:gd name="connsiteX3" fmla="*/ 776026 w 1170443"/>
                <a:gd name="connsiteY3" fmla="*/ 948417 h 948417"/>
                <a:gd name="connsiteX0" fmla="*/ 776026 w 1170443"/>
                <a:gd name="connsiteY0" fmla="*/ 948417 h 952860"/>
                <a:gd name="connsiteX1" fmla="*/ 0 w 1170443"/>
                <a:gd name="connsiteY1" fmla="*/ 0 h 952860"/>
                <a:gd name="connsiteX2" fmla="*/ 1170443 w 1170443"/>
                <a:gd name="connsiteY2" fmla="*/ 952860 h 952860"/>
                <a:gd name="connsiteX3" fmla="*/ 776026 w 1170443"/>
                <a:gd name="connsiteY3" fmla="*/ 948417 h 952860"/>
                <a:gd name="connsiteX0" fmla="*/ 776026 w 1163968"/>
                <a:gd name="connsiteY0" fmla="*/ 948417 h 952863"/>
                <a:gd name="connsiteX1" fmla="*/ 0 w 1163968"/>
                <a:gd name="connsiteY1" fmla="*/ 0 h 952863"/>
                <a:gd name="connsiteX2" fmla="*/ 1163968 w 1163968"/>
                <a:gd name="connsiteY2" fmla="*/ 952863 h 952863"/>
                <a:gd name="connsiteX3" fmla="*/ 776026 w 1163968"/>
                <a:gd name="connsiteY3" fmla="*/ 948417 h 952863"/>
                <a:gd name="connsiteX0" fmla="*/ 776026 w 1168993"/>
                <a:gd name="connsiteY0" fmla="*/ 948417 h 955244"/>
                <a:gd name="connsiteX1" fmla="*/ 0 w 1168993"/>
                <a:gd name="connsiteY1" fmla="*/ 0 h 955244"/>
                <a:gd name="connsiteX2" fmla="*/ 1168993 w 1168993"/>
                <a:gd name="connsiteY2" fmla="*/ 955244 h 955244"/>
                <a:gd name="connsiteX3" fmla="*/ 776026 w 1168993"/>
                <a:gd name="connsiteY3" fmla="*/ 948417 h 955244"/>
                <a:gd name="connsiteX0" fmla="*/ 776026 w 1161456"/>
                <a:gd name="connsiteY0" fmla="*/ 948417 h 948417"/>
                <a:gd name="connsiteX1" fmla="*/ 0 w 1161456"/>
                <a:gd name="connsiteY1" fmla="*/ 0 h 948417"/>
                <a:gd name="connsiteX2" fmla="*/ 1161456 w 1161456"/>
                <a:gd name="connsiteY2" fmla="*/ 945719 h 948417"/>
                <a:gd name="connsiteX3" fmla="*/ 776026 w 1161456"/>
                <a:gd name="connsiteY3" fmla="*/ 948417 h 948417"/>
                <a:gd name="connsiteX0" fmla="*/ 776026 w 1168992"/>
                <a:gd name="connsiteY0" fmla="*/ 948417 h 950484"/>
                <a:gd name="connsiteX1" fmla="*/ 0 w 1168992"/>
                <a:gd name="connsiteY1" fmla="*/ 0 h 950484"/>
                <a:gd name="connsiteX2" fmla="*/ 1168992 w 1168992"/>
                <a:gd name="connsiteY2" fmla="*/ 950484 h 950484"/>
                <a:gd name="connsiteX3" fmla="*/ 776026 w 1168992"/>
                <a:gd name="connsiteY3" fmla="*/ 948417 h 950484"/>
                <a:gd name="connsiteX0" fmla="*/ 776026 w 1176528"/>
                <a:gd name="connsiteY0" fmla="*/ 948417 h 950487"/>
                <a:gd name="connsiteX1" fmla="*/ 0 w 1176528"/>
                <a:gd name="connsiteY1" fmla="*/ 0 h 950487"/>
                <a:gd name="connsiteX2" fmla="*/ 1176528 w 1176528"/>
                <a:gd name="connsiteY2" fmla="*/ 950487 h 950487"/>
                <a:gd name="connsiteX3" fmla="*/ 776026 w 1176528"/>
                <a:gd name="connsiteY3" fmla="*/ 948417 h 950487"/>
                <a:gd name="connsiteX0" fmla="*/ 776026 w 1168992"/>
                <a:gd name="connsiteY0" fmla="*/ 948417 h 950490"/>
                <a:gd name="connsiteX1" fmla="*/ 0 w 1168992"/>
                <a:gd name="connsiteY1" fmla="*/ 0 h 950490"/>
                <a:gd name="connsiteX2" fmla="*/ 1168992 w 1168992"/>
                <a:gd name="connsiteY2" fmla="*/ 950490 h 950490"/>
                <a:gd name="connsiteX3" fmla="*/ 776026 w 1168992"/>
                <a:gd name="connsiteY3" fmla="*/ 948417 h 950490"/>
                <a:gd name="connsiteX0" fmla="*/ 776026 w 1168991"/>
                <a:gd name="connsiteY0" fmla="*/ 948417 h 948417"/>
                <a:gd name="connsiteX1" fmla="*/ 0 w 1168991"/>
                <a:gd name="connsiteY1" fmla="*/ 0 h 948417"/>
                <a:gd name="connsiteX2" fmla="*/ 1168991 w 1168991"/>
                <a:gd name="connsiteY2" fmla="*/ 948111 h 948417"/>
                <a:gd name="connsiteX3" fmla="*/ 776026 w 1168991"/>
                <a:gd name="connsiteY3" fmla="*/ 948417 h 948417"/>
                <a:gd name="connsiteX0" fmla="*/ 1318642 w 1711607"/>
                <a:gd name="connsiteY0" fmla="*/ 1196064 h 1196064"/>
                <a:gd name="connsiteX1" fmla="*/ 0 w 1711607"/>
                <a:gd name="connsiteY1" fmla="*/ 0 h 1196064"/>
                <a:gd name="connsiteX2" fmla="*/ 1711607 w 1711607"/>
                <a:gd name="connsiteY2" fmla="*/ 1195758 h 1196064"/>
                <a:gd name="connsiteX3" fmla="*/ 1318642 w 1711607"/>
                <a:gd name="connsiteY3" fmla="*/ 1196064 h 119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1607" h="1196064">
                  <a:moveTo>
                    <a:pt x="1318642" y="1196064"/>
                  </a:moveTo>
                  <a:lnTo>
                    <a:pt x="0" y="0"/>
                  </a:lnTo>
                  <a:lnTo>
                    <a:pt x="1711607" y="1195758"/>
                  </a:lnTo>
                  <a:lnTo>
                    <a:pt x="1318642" y="1196064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1">
                    <a:lumMod val="10000"/>
                  </a:schemeClr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="" xmlns:a16="http://schemas.microsoft.com/office/drawing/2014/main" id="{ACEF7E45-A110-4AF5-A30B-02703175AA4B}"/>
              </a:ext>
            </a:extLst>
          </p:cNvPr>
          <p:cNvGrpSpPr/>
          <p:nvPr/>
        </p:nvGrpSpPr>
        <p:grpSpPr>
          <a:xfrm flipH="1" flipV="1">
            <a:off x="3938130" y="3990156"/>
            <a:ext cx="1966097" cy="1754475"/>
            <a:chOff x="4697542" y="1987706"/>
            <a:chExt cx="2693893" cy="1754475"/>
          </a:xfrm>
        </p:grpSpPr>
        <p:sp>
          <p:nvSpPr>
            <p:cNvPr id="123" name="Right Arrow 59">
              <a:extLst>
                <a:ext uri="{FF2B5EF4-FFF2-40B4-BE49-F238E27FC236}">
                  <a16:creationId xmlns="" xmlns:a16="http://schemas.microsoft.com/office/drawing/2014/main" id="{206C2BAA-1433-4333-BF8D-5A023097D258}"/>
                </a:ext>
              </a:extLst>
            </p:cNvPr>
            <p:cNvSpPr/>
            <p:nvPr/>
          </p:nvSpPr>
          <p:spPr>
            <a:xfrm>
              <a:off x="5869620" y="1987706"/>
              <a:ext cx="1521815" cy="753796"/>
            </a:xfrm>
            <a:prstGeom prst="rightArrow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/>
                </a:solidFill>
              </a:endParaRPr>
            </a:p>
          </p:txBody>
        </p:sp>
        <p:sp>
          <p:nvSpPr>
            <p:cNvPr id="124" name="Isosceles Triangle 29">
              <a:extLst>
                <a:ext uri="{FF2B5EF4-FFF2-40B4-BE49-F238E27FC236}">
                  <a16:creationId xmlns="" xmlns:a16="http://schemas.microsoft.com/office/drawing/2014/main" id="{3DD6F6BB-C1B8-4ACA-805C-D1AEF82CEB09}"/>
                </a:ext>
              </a:extLst>
            </p:cNvPr>
            <p:cNvSpPr/>
            <p:nvPr/>
          </p:nvSpPr>
          <p:spPr>
            <a:xfrm rot="16200000">
              <a:off x="4503403" y="2371026"/>
              <a:ext cx="1565294" cy="1177015"/>
            </a:xfrm>
            <a:custGeom>
              <a:avLst/>
              <a:gdLst>
                <a:gd name="connsiteX0" fmla="*/ 0 w 389393"/>
                <a:gd name="connsiteY0" fmla="*/ 1077005 h 1077005"/>
                <a:gd name="connsiteX1" fmla="*/ 0 w 389393"/>
                <a:gd name="connsiteY1" fmla="*/ 0 h 1077005"/>
                <a:gd name="connsiteX2" fmla="*/ 389393 w 389393"/>
                <a:gd name="connsiteY2" fmla="*/ 1077005 h 1077005"/>
                <a:gd name="connsiteX3" fmla="*/ 0 w 389393"/>
                <a:gd name="connsiteY3" fmla="*/ 1077005 h 1077005"/>
                <a:gd name="connsiteX0" fmla="*/ 781050 w 1170443"/>
                <a:gd name="connsiteY0" fmla="*/ 943655 h 943655"/>
                <a:gd name="connsiteX1" fmla="*/ 0 w 1170443"/>
                <a:gd name="connsiteY1" fmla="*/ 0 h 943655"/>
                <a:gd name="connsiteX2" fmla="*/ 1170443 w 1170443"/>
                <a:gd name="connsiteY2" fmla="*/ 943655 h 943655"/>
                <a:gd name="connsiteX3" fmla="*/ 781050 w 1170443"/>
                <a:gd name="connsiteY3" fmla="*/ 943655 h 943655"/>
                <a:gd name="connsiteX0" fmla="*/ 776026 w 1170443"/>
                <a:gd name="connsiteY0" fmla="*/ 948417 h 948417"/>
                <a:gd name="connsiteX1" fmla="*/ 0 w 1170443"/>
                <a:gd name="connsiteY1" fmla="*/ 0 h 948417"/>
                <a:gd name="connsiteX2" fmla="*/ 1170443 w 1170443"/>
                <a:gd name="connsiteY2" fmla="*/ 943655 h 948417"/>
                <a:gd name="connsiteX3" fmla="*/ 776026 w 1170443"/>
                <a:gd name="connsiteY3" fmla="*/ 948417 h 948417"/>
                <a:gd name="connsiteX0" fmla="*/ 776026 w 1170443"/>
                <a:gd name="connsiteY0" fmla="*/ 948417 h 952860"/>
                <a:gd name="connsiteX1" fmla="*/ 0 w 1170443"/>
                <a:gd name="connsiteY1" fmla="*/ 0 h 952860"/>
                <a:gd name="connsiteX2" fmla="*/ 1170443 w 1170443"/>
                <a:gd name="connsiteY2" fmla="*/ 952860 h 952860"/>
                <a:gd name="connsiteX3" fmla="*/ 776026 w 1170443"/>
                <a:gd name="connsiteY3" fmla="*/ 948417 h 952860"/>
                <a:gd name="connsiteX0" fmla="*/ 776026 w 1163968"/>
                <a:gd name="connsiteY0" fmla="*/ 948417 h 952863"/>
                <a:gd name="connsiteX1" fmla="*/ 0 w 1163968"/>
                <a:gd name="connsiteY1" fmla="*/ 0 h 952863"/>
                <a:gd name="connsiteX2" fmla="*/ 1163968 w 1163968"/>
                <a:gd name="connsiteY2" fmla="*/ 952863 h 952863"/>
                <a:gd name="connsiteX3" fmla="*/ 776026 w 1163968"/>
                <a:gd name="connsiteY3" fmla="*/ 948417 h 952863"/>
                <a:gd name="connsiteX0" fmla="*/ 776026 w 1168993"/>
                <a:gd name="connsiteY0" fmla="*/ 948417 h 955244"/>
                <a:gd name="connsiteX1" fmla="*/ 0 w 1168993"/>
                <a:gd name="connsiteY1" fmla="*/ 0 h 955244"/>
                <a:gd name="connsiteX2" fmla="*/ 1168993 w 1168993"/>
                <a:gd name="connsiteY2" fmla="*/ 955244 h 955244"/>
                <a:gd name="connsiteX3" fmla="*/ 776026 w 1168993"/>
                <a:gd name="connsiteY3" fmla="*/ 948417 h 955244"/>
                <a:gd name="connsiteX0" fmla="*/ 776026 w 1161456"/>
                <a:gd name="connsiteY0" fmla="*/ 948417 h 948417"/>
                <a:gd name="connsiteX1" fmla="*/ 0 w 1161456"/>
                <a:gd name="connsiteY1" fmla="*/ 0 h 948417"/>
                <a:gd name="connsiteX2" fmla="*/ 1161456 w 1161456"/>
                <a:gd name="connsiteY2" fmla="*/ 945719 h 948417"/>
                <a:gd name="connsiteX3" fmla="*/ 776026 w 1161456"/>
                <a:gd name="connsiteY3" fmla="*/ 948417 h 948417"/>
                <a:gd name="connsiteX0" fmla="*/ 776026 w 1168992"/>
                <a:gd name="connsiteY0" fmla="*/ 948417 h 950484"/>
                <a:gd name="connsiteX1" fmla="*/ 0 w 1168992"/>
                <a:gd name="connsiteY1" fmla="*/ 0 h 950484"/>
                <a:gd name="connsiteX2" fmla="*/ 1168992 w 1168992"/>
                <a:gd name="connsiteY2" fmla="*/ 950484 h 950484"/>
                <a:gd name="connsiteX3" fmla="*/ 776026 w 1168992"/>
                <a:gd name="connsiteY3" fmla="*/ 948417 h 950484"/>
                <a:gd name="connsiteX0" fmla="*/ 776026 w 1176528"/>
                <a:gd name="connsiteY0" fmla="*/ 948417 h 950487"/>
                <a:gd name="connsiteX1" fmla="*/ 0 w 1176528"/>
                <a:gd name="connsiteY1" fmla="*/ 0 h 950487"/>
                <a:gd name="connsiteX2" fmla="*/ 1176528 w 1176528"/>
                <a:gd name="connsiteY2" fmla="*/ 950487 h 950487"/>
                <a:gd name="connsiteX3" fmla="*/ 776026 w 1176528"/>
                <a:gd name="connsiteY3" fmla="*/ 948417 h 950487"/>
                <a:gd name="connsiteX0" fmla="*/ 776026 w 1168992"/>
                <a:gd name="connsiteY0" fmla="*/ 948417 h 950490"/>
                <a:gd name="connsiteX1" fmla="*/ 0 w 1168992"/>
                <a:gd name="connsiteY1" fmla="*/ 0 h 950490"/>
                <a:gd name="connsiteX2" fmla="*/ 1168992 w 1168992"/>
                <a:gd name="connsiteY2" fmla="*/ 950490 h 950490"/>
                <a:gd name="connsiteX3" fmla="*/ 776026 w 1168992"/>
                <a:gd name="connsiteY3" fmla="*/ 948417 h 950490"/>
                <a:gd name="connsiteX0" fmla="*/ 776026 w 1168991"/>
                <a:gd name="connsiteY0" fmla="*/ 948417 h 948417"/>
                <a:gd name="connsiteX1" fmla="*/ 0 w 1168991"/>
                <a:gd name="connsiteY1" fmla="*/ 0 h 948417"/>
                <a:gd name="connsiteX2" fmla="*/ 1168991 w 1168991"/>
                <a:gd name="connsiteY2" fmla="*/ 948111 h 948417"/>
                <a:gd name="connsiteX3" fmla="*/ 776026 w 1168991"/>
                <a:gd name="connsiteY3" fmla="*/ 948417 h 948417"/>
                <a:gd name="connsiteX0" fmla="*/ 1258349 w 1651314"/>
                <a:gd name="connsiteY0" fmla="*/ 1177015 h 1177015"/>
                <a:gd name="connsiteX1" fmla="*/ 0 w 1651314"/>
                <a:gd name="connsiteY1" fmla="*/ 0 h 1177015"/>
                <a:gd name="connsiteX2" fmla="*/ 1651314 w 1651314"/>
                <a:gd name="connsiteY2" fmla="*/ 1176709 h 1177015"/>
                <a:gd name="connsiteX3" fmla="*/ 1258349 w 1651314"/>
                <a:gd name="connsiteY3" fmla="*/ 1177015 h 1177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1314" h="1177015">
                  <a:moveTo>
                    <a:pt x="1258349" y="1177015"/>
                  </a:moveTo>
                  <a:lnTo>
                    <a:pt x="0" y="0"/>
                  </a:lnTo>
                  <a:lnTo>
                    <a:pt x="1651314" y="1176709"/>
                  </a:lnTo>
                  <a:lnTo>
                    <a:pt x="1258349" y="1177015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10000"/>
                  </a:schemeClr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="" xmlns:a16="http://schemas.microsoft.com/office/drawing/2014/main" id="{FB97019F-B3BD-40E4-896C-67A7BD682318}"/>
              </a:ext>
            </a:extLst>
          </p:cNvPr>
          <p:cNvGrpSpPr/>
          <p:nvPr/>
        </p:nvGrpSpPr>
        <p:grpSpPr>
          <a:xfrm flipH="1">
            <a:off x="3938130" y="3598559"/>
            <a:ext cx="1945242" cy="753796"/>
            <a:chOff x="4726118" y="1987706"/>
            <a:chExt cx="2665317" cy="753796"/>
          </a:xfrm>
        </p:grpSpPr>
        <p:sp>
          <p:nvSpPr>
            <p:cNvPr id="126" name="Right Arrow 57">
              <a:extLst>
                <a:ext uri="{FF2B5EF4-FFF2-40B4-BE49-F238E27FC236}">
                  <a16:creationId xmlns="" xmlns:a16="http://schemas.microsoft.com/office/drawing/2014/main" id="{50DCA5A7-7B24-4C17-ADD7-F4EC69E448A0}"/>
                </a:ext>
              </a:extLst>
            </p:cNvPr>
            <p:cNvSpPr/>
            <p:nvPr/>
          </p:nvSpPr>
          <p:spPr>
            <a:xfrm>
              <a:off x="5869620" y="1987706"/>
              <a:ext cx="1521815" cy="753796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tx1"/>
                </a:solidFill>
              </a:endParaRPr>
            </a:p>
          </p:txBody>
        </p:sp>
        <p:sp>
          <p:nvSpPr>
            <p:cNvPr id="127" name="Isosceles Triangle 29">
              <a:extLst>
                <a:ext uri="{FF2B5EF4-FFF2-40B4-BE49-F238E27FC236}">
                  <a16:creationId xmlns="" xmlns:a16="http://schemas.microsoft.com/office/drawing/2014/main" id="{A0925FE4-9C8A-456A-9048-A08689603F00}"/>
                </a:ext>
              </a:extLst>
            </p:cNvPr>
            <p:cNvSpPr/>
            <p:nvPr/>
          </p:nvSpPr>
          <p:spPr>
            <a:xfrm rot="16200000">
              <a:off x="5114090" y="1788914"/>
              <a:ext cx="372495" cy="1148439"/>
            </a:xfrm>
            <a:custGeom>
              <a:avLst/>
              <a:gdLst>
                <a:gd name="connsiteX0" fmla="*/ 0 w 389393"/>
                <a:gd name="connsiteY0" fmla="*/ 1077005 h 1077005"/>
                <a:gd name="connsiteX1" fmla="*/ 0 w 389393"/>
                <a:gd name="connsiteY1" fmla="*/ 0 h 1077005"/>
                <a:gd name="connsiteX2" fmla="*/ 389393 w 389393"/>
                <a:gd name="connsiteY2" fmla="*/ 1077005 h 1077005"/>
                <a:gd name="connsiteX3" fmla="*/ 0 w 389393"/>
                <a:gd name="connsiteY3" fmla="*/ 1077005 h 1077005"/>
                <a:gd name="connsiteX0" fmla="*/ 781050 w 1170443"/>
                <a:gd name="connsiteY0" fmla="*/ 943655 h 943655"/>
                <a:gd name="connsiteX1" fmla="*/ 0 w 1170443"/>
                <a:gd name="connsiteY1" fmla="*/ 0 h 943655"/>
                <a:gd name="connsiteX2" fmla="*/ 1170443 w 1170443"/>
                <a:gd name="connsiteY2" fmla="*/ 943655 h 943655"/>
                <a:gd name="connsiteX3" fmla="*/ 781050 w 1170443"/>
                <a:gd name="connsiteY3" fmla="*/ 943655 h 943655"/>
                <a:gd name="connsiteX0" fmla="*/ 776026 w 1170443"/>
                <a:gd name="connsiteY0" fmla="*/ 948417 h 948417"/>
                <a:gd name="connsiteX1" fmla="*/ 0 w 1170443"/>
                <a:gd name="connsiteY1" fmla="*/ 0 h 948417"/>
                <a:gd name="connsiteX2" fmla="*/ 1170443 w 1170443"/>
                <a:gd name="connsiteY2" fmla="*/ 943655 h 948417"/>
                <a:gd name="connsiteX3" fmla="*/ 776026 w 1170443"/>
                <a:gd name="connsiteY3" fmla="*/ 948417 h 948417"/>
                <a:gd name="connsiteX0" fmla="*/ 776026 w 1170443"/>
                <a:gd name="connsiteY0" fmla="*/ 948417 h 952860"/>
                <a:gd name="connsiteX1" fmla="*/ 0 w 1170443"/>
                <a:gd name="connsiteY1" fmla="*/ 0 h 952860"/>
                <a:gd name="connsiteX2" fmla="*/ 1170443 w 1170443"/>
                <a:gd name="connsiteY2" fmla="*/ 952860 h 952860"/>
                <a:gd name="connsiteX3" fmla="*/ 776026 w 1170443"/>
                <a:gd name="connsiteY3" fmla="*/ 948417 h 952860"/>
                <a:gd name="connsiteX0" fmla="*/ 776026 w 1163968"/>
                <a:gd name="connsiteY0" fmla="*/ 948417 h 952863"/>
                <a:gd name="connsiteX1" fmla="*/ 0 w 1163968"/>
                <a:gd name="connsiteY1" fmla="*/ 0 h 952863"/>
                <a:gd name="connsiteX2" fmla="*/ 1163968 w 1163968"/>
                <a:gd name="connsiteY2" fmla="*/ 952863 h 952863"/>
                <a:gd name="connsiteX3" fmla="*/ 776026 w 1163968"/>
                <a:gd name="connsiteY3" fmla="*/ 948417 h 952863"/>
                <a:gd name="connsiteX0" fmla="*/ 776026 w 1168993"/>
                <a:gd name="connsiteY0" fmla="*/ 948417 h 955244"/>
                <a:gd name="connsiteX1" fmla="*/ 0 w 1168993"/>
                <a:gd name="connsiteY1" fmla="*/ 0 h 955244"/>
                <a:gd name="connsiteX2" fmla="*/ 1168993 w 1168993"/>
                <a:gd name="connsiteY2" fmla="*/ 955244 h 955244"/>
                <a:gd name="connsiteX3" fmla="*/ 776026 w 1168993"/>
                <a:gd name="connsiteY3" fmla="*/ 948417 h 955244"/>
                <a:gd name="connsiteX0" fmla="*/ 776026 w 1161456"/>
                <a:gd name="connsiteY0" fmla="*/ 948417 h 948417"/>
                <a:gd name="connsiteX1" fmla="*/ 0 w 1161456"/>
                <a:gd name="connsiteY1" fmla="*/ 0 h 948417"/>
                <a:gd name="connsiteX2" fmla="*/ 1161456 w 1161456"/>
                <a:gd name="connsiteY2" fmla="*/ 945719 h 948417"/>
                <a:gd name="connsiteX3" fmla="*/ 776026 w 1161456"/>
                <a:gd name="connsiteY3" fmla="*/ 948417 h 948417"/>
                <a:gd name="connsiteX0" fmla="*/ 776026 w 1168992"/>
                <a:gd name="connsiteY0" fmla="*/ 948417 h 950484"/>
                <a:gd name="connsiteX1" fmla="*/ 0 w 1168992"/>
                <a:gd name="connsiteY1" fmla="*/ 0 h 950484"/>
                <a:gd name="connsiteX2" fmla="*/ 1168992 w 1168992"/>
                <a:gd name="connsiteY2" fmla="*/ 950484 h 950484"/>
                <a:gd name="connsiteX3" fmla="*/ 776026 w 1168992"/>
                <a:gd name="connsiteY3" fmla="*/ 948417 h 950484"/>
                <a:gd name="connsiteX0" fmla="*/ 776026 w 1176528"/>
                <a:gd name="connsiteY0" fmla="*/ 948417 h 950487"/>
                <a:gd name="connsiteX1" fmla="*/ 0 w 1176528"/>
                <a:gd name="connsiteY1" fmla="*/ 0 h 950487"/>
                <a:gd name="connsiteX2" fmla="*/ 1176528 w 1176528"/>
                <a:gd name="connsiteY2" fmla="*/ 950487 h 950487"/>
                <a:gd name="connsiteX3" fmla="*/ 776026 w 1176528"/>
                <a:gd name="connsiteY3" fmla="*/ 948417 h 950487"/>
                <a:gd name="connsiteX0" fmla="*/ 776026 w 1168992"/>
                <a:gd name="connsiteY0" fmla="*/ 948417 h 950490"/>
                <a:gd name="connsiteX1" fmla="*/ 0 w 1168992"/>
                <a:gd name="connsiteY1" fmla="*/ 0 h 950490"/>
                <a:gd name="connsiteX2" fmla="*/ 1168992 w 1168992"/>
                <a:gd name="connsiteY2" fmla="*/ 950490 h 950490"/>
                <a:gd name="connsiteX3" fmla="*/ 776026 w 1168992"/>
                <a:gd name="connsiteY3" fmla="*/ 948417 h 950490"/>
                <a:gd name="connsiteX0" fmla="*/ 776026 w 1168991"/>
                <a:gd name="connsiteY0" fmla="*/ 948417 h 948417"/>
                <a:gd name="connsiteX1" fmla="*/ 0 w 1168991"/>
                <a:gd name="connsiteY1" fmla="*/ 0 h 948417"/>
                <a:gd name="connsiteX2" fmla="*/ 1168991 w 1168991"/>
                <a:gd name="connsiteY2" fmla="*/ 948111 h 948417"/>
                <a:gd name="connsiteX3" fmla="*/ 776026 w 1168991"/>
                <a:gd name="connsiteY3" fmla="*/ 948417 h 948417"/>
                <a:gd name="connsiteX0" fmla="*/ 0 w 392965"/>
                <a:gd name="connsiteY0" fmla="*/ 595989 h 595989"/>
                <a:gd name="connsiteX1" fmla="*/ 148430 w 392965"/>
                <a:gd name="connsiteY1" fmla="*/ 0 h 595989"/>
                <a:gd name="connsiteX2" fmla="*/ 392965 w 392965"/>
                <a:gd name="connsiteY2" fmla="*/ 595683 h 595989"/>
                <a:gd name="connsiteX3" fmla="*/ 0 w 392965"/>
                <a:gd name="connsiteY3" fmla="*/ 595989 h 595989"/>
                <a:gd name="connsiteX0" fmla="*/ 0 w 392965"/>
                <a:gd name="connsiteY0" fmla="*/ 1148439 h 1148439"/>
                <a:gd name="connsiteX1" fmla="*/ 148430 w 392965"/>
                <a:gd name="connsiteY1" fmla="*/ 0 h 1148439"/>
                <a:gd name="connsiteX2" fmla="*/ 392965 w 392965"/>
                <a:gd name="connsiteY2" fmla="*/ 1148133 h 1148439"/>
                <a:gd name="connsiteX3" fmla="*/ 0 w 392965"/>
                <a:gd name="connsiteY3" fmla="*/ 1148439 h 1148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2965" h="1148439">
                  <a:moveTo>
                    <a:pt x="0" y="1148439"/>
                  </a:moveTo>
                  <a:lnTo>
                    <a:pt x="148430" y="0"/>
                  </a:lnTo>
                  <a:lnTo>
                    <a:pt x="392965" y="1148133"/>
                  </a:lnTo>
                  <a:lnTo>
                    <a:pt x="0" y="1148439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50000">
                  <a:schemeClr val="accent3">
                    <a:lumMod val="10000"/>
                  </a:schemeClr>
                </a:gs>
                <a:gs pos="100000">
                  <a:schemeClr val="accent5">
                    <a:lumMod val="10000"/>
                  </a:schemeClr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0" dirty="0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="" xmlns:a16="http://schemas.microsoft.com/office/drawing/2014/main" id="{57606606-4435-4DBE-9B93-6CD6300E8F6B}"/>
              </a:ext>
            </a:extLst>
          </p:cNvPr>
          <p:cNvGrpSpPr/>
          <p:nvPr/>
        </p:nvGrpSpPr>
        <p:grpSpPr>
          <a:xfrm>
            <a:off x="8204947" y="1464667"/>
            <a:ext cx="3279129" cy="691649"/>
            <a:chOff x="3267173" y="1577412"/>
            <a:chExt cx="1781335" cy="691649"/>
          </a:xfrm>
        </p:grpSpPr>
        <p:sp>
          <p:nvSpPr>
            <p:cNvPr id="129" name="TextBox 128">
              <a:extLst>
                <a:ext uri="{FF2B5EF4-FFF2-40B4-BE49-F238E27FC236}">
                  <a16:creationId xmlns="" xmlns:a16="http://schemas.microsoft.com/office/drawing/2014/main" id="{51BF8486-CBFC-4C35-B12E-A2C15B8BAF0E}"/>
                </a:ext>
              </a:extLst>
            </p:cNvPr>
            <p:cNvSpPr txBox="1"/>
            <p:nvPr/>
          </p:nvSpPr>
          <p:spPr>
            <a:xfrm>
              <a:off x="3267173" y="1577412"/>
              <a:ext cx="17813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教育主管機關：教育部</a:t>
              </a:r>
              <a:endParaRPr lang="ko-KR" altLang="en-US" sz="2400" b="1" dirty="0">
                <a:solidFill>
                  <a:srgbClr val="FF0000"/>
                </a:solidFill>
                <a:latin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="" xmlns:a16="http://schemas.microsoft.com/office/drawing/2014/main" id="{85560BA0-6CBB-4E26-ABB8-4E3B03985CB1}"/>
                </a:ext>
              </a:extLst>
            </p:cNvPr>
            <p:cNvSpPr txBox="1"/>
            <p:nvPr/>
          </p:nvSpPr>
          <p:spPr>
            <a:xfrm>
              <a:off x="3324740" y="1992062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="" xmlns:a16="http://schemas.microsoft.com/office/drawing/2014/main" id="{53953C6F-5985-47E5-94C1-B2F27390B00A}"/>
              </a:ext>
            </a:extLst>
          </p:cNvPr>
          <p:cNvGrpSpPr/>
          <p:nvPr/>
        </p:nvGrpSpPr>
        <p:grpSpPr>
          <a:xfrm>
            <a:off x="8153601" y="3305704"/>
            <a:ext cx="3949908" cy="682542"/>
            <a:chOff x="3203914" y="1586519"/>
            <a:chExt cx="1730092" cy="682542"/>
          </a:xfrm>
        </p:grpSpPr>
        <p:sp>
          <p:nvSpPr>
            <p:cNvPr id="132" name="TextBox 131">
              <a:extLst>
                <a:ext uri="{FF2B5EF4-FFF2-40B4-BE49-F238E27FC236}">
                  <a16:creationId xmlns="" xmlns:a16="http://schemas.microsoft.com/office/drawing/2014/main" id="{AF5EFCF6-F268-4D89-B122-CFB4CC4B4B32}"/>
                </a:ext>
              </a:extLst>
            </p:cNvPr>
            <p:cNvSpPr txBox="1"/>
            <p:nvPr/>
          </p:nvSpPr>
          <p:spPr>
            <a:xfrm>
              <a:off x="3203914" y="1586519"/>
              <a:ext cx="17300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rgbClr val="FF0000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社會福利主管機關：衛福部</a:t>
              </a:r>
              <a:endParaRPr lang="ko-KR" altLang="en-US" sz="2400" b="1" dirty="0">
                <a:solidFill>
                  <a:srgbClr val="FF0000"/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="" xmlns:a16="http://schemas.microsoft.com/office/drawing/2014/main" id="{1F133DCE-1F2D-433D-B8AB-9D77927B4635}"/>
                </a:ext>
              </a:extLst>
            </p:cNvPr>
            <p:cNvSpPr txBox="1"/>
            <p:nvPr/>
          </p:nvSpPr>
          <p:spPr>
            <a:xfrm>
              <a:off x="3324740" y="1992062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="" xmlns:a16="http://schemas.microsoft.com/office/drawing/2014/main" id="{6A743378-2D9F-4B93-9112-1C4ECB0C06B1}"/>
              </a:ext>
            </a:extLst>
          </p:cNvPr>
          <p:cNvGrpSpPr/>
          <p:nvPr/>
        </p:nvGrpSpPr>
        <p:grpSpPr>
          <a:xfrm>
            <a:off x="8183649" y="4968202"/>
            <a:ext cx="3565900" cy="1171698"/>
            <a:chOff x="3324740" y="1715063"/>
            <a:chExt cx="1423017" cy="1171698"/>
          </a:xfrm>
        </p:grpSpPr>
        <p:sp>
          <p:nvSpPr>
            <p:cNvPr id="135" name="TextBox 134">
              <a:extLst>
                <a:ext uri="{FF2B5EF4-FFF2-40B4-BE49-F238E27FC236}">
                  <a16:creationId xmlns="" xmlns:a16="http://schemas.microsoft.com/office/drawing/2014/main" id="{4A1A9349-A1F5-419A-9A57-D01B961E43E7}"/>
                </a:ext>
              </a:extLst>
            </p:cNvPr>
            <p:cNvSpPr txBox="1"/>
            <p:nvPr/>
          </p:nvSpPr>
          <p:spPr>
            <a:xfrm>
              <a:off x="3324740" y="1715063"/>
              <a:ext cx="14230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>
                  <a:solidFill>
                    <a:srgbClr val="FF0000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內政主管機關：內政部</a:t>
              </a:r>
              <a:endParaRPr lang="ko-KR" altLang="en-US" sz="24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endParaRPr>
            </a:p>
          </p:txBody>
        </p:sp>
        <p:sp>
          <p:nvSpPr>
            <p:cNvPr id="136" name="TextBox 135">
              <a:extLst>
                <a:ext uri="{FF2B5EF4-FFF2-40B4-BE49-F238E27FC236}">
                  <a16:creationId xmlns="" xmlns:a16="http://schemas.microsoft.com/office/drawing/2014/main" id="{FEDE5765-9332-409F-8AFF-1F02525D4C82}"/>
                </a:ext>
              </a:extLst>
            </p:cNvPr>
            <p:cNvSpPr txBox="1"/>
            <p:nvPr/>
          </p:nvSpPr>
          <p:spPr>
            <a:xfrm>
              <a:off x="3324740" y="2178875"/>
              <a:ext cx="13798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000" b="1" dirty="0">
                  <a:latin typeface="微軟正黑體" pitchFamily="34" charset="-120"/>
                  <a:ea typeface="微軟正黑體" pitchFamily="34" charset="-120"/>
                </a:rPr>
                <a:t>涉及國家語言之地名管理、戶籍姓名登記、更改及回復</a:t>
              </a:r>
              <a:endParaRPr lang="ko-KR" altLang="en-US" sz="2000" b="1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="" xmlns:a16="http://schemas.microsoft.com/office/drawing/2014/main" id="{DD836B3B-025F-411F-BA18-E1875C236379}"/>
              </a:ext>
            </a:extLst>
          </p:cNvPr>
          <p:cNvGrpSpPr/>
          <p:nvPr/>
        </p:nvGrpSpPr>
        <p:grpSpPr>
          <a:xfrm>
            <a:off x="355773" y="1743988"/>
            <a:ext cx="3734448" cy="1201385"/>
            <a:chOff x="3034667" y="1619353"/>
            <a:chExt cx="1748807" cy="649708"/>
          </a:xfrm>
        </p:grpSpPr>
        <p:sp>
          <p:nvSpPr>
            <p:cNvPr id="138" name="TextBox 137">
              <a:extLst>
                <a:ext uri="{FF2B5EF4-FFF2-40B4-BE49-F238E27FC236}">
                  <a16:creationId xmlns="" xmlns:a16="http://schemas.microsoft.com/office/drawing/2014/main" id="{52FD157D-CA02-486A-91F4-4B007929F457}"/>
                </a:ext>
              </a:extLst>
            </p:cNvPr>
            <p:cNvSpPr txBox="1"/>
            <p:nvPr/>
          </p:nvSpPr>
          <p:spPr>
            <a:xfrm>
              <a:off x="3034667" y="1619353"/>
              <a:ext cx="1748807" cy="449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>
                  <a:solidFill>
                    <a:srgbClr val="FF0000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通訊傳播主管機關：</a:t>
              </a:r>
              <a:r>
                <a:rPr lang="en-US" altLang="zh-TW" sz="2400" b="1" dirty="0" err="1">
                  <a:solidFill>
                    <a:srgbClr val="FF0000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NCC</a:t>
              </a:r>
              <a:endParaRPr lang="en-US" altLang="zh-TW" sz="2400" b="1" dirty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endParaRPr>
            </a:p>
            <a:p>
              <a:pPr algn="r"/>
              <a:endParaRPr lang="en-US" altLang="zh-TW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algn="r"/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="" xmlns:a16="http://schemas.microsoft.com/office/drawing/2014/main" id="{C932C222-CE04-4A39-AA6F-53798E7077A5}"/>
                </a:ext>
              </a:extLst>
            </p:cNvPr>
            <p:cNvSpPr txBox="1"/>
            <p:nvPr/>
          </p:nvSpPr>
          <p:spPr>
            <a:xfrm>
              <a:off x="3324740" y="1992062"/>
              <a:ext cx="12601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="" xmlns:a16="http://schemas.microsoft.com/office/drawing/2014/main" id="{D40303A8-3E48-4850-9FDF-EA5AD7A22C92}"/>
              </a:ext>
            </a:extLst>
          </p:cNvPr>
          <p:cNvGrpSpPr/>
          <p:nvPr/>
        </p:nvGrpSpPr>
        <p:grpSpPr>
          <a:xfrm>
            <a:off x="334296" y="3252540"/>
            <a:ext cx="3370634" cy="1447105"/>
            <a:chOff x="3034461" y="1678292"/>
            <a:chExt cx="1550419" cy="1214075"/>
          </a:xfrm>
        </p:grpSpPr>
        <p:sp>
          <p:nvSpPr>
            <p:cNvPr id="141" name="TextBox 140">
              <a:extLst>
                <a:ext uri="{FF2B5EF4-FFF2-40B4-BE49-F238E27FC236}">
                  <a16:creationId xmlns="" xmlns:a16="http://schemas.microsoft.com/office/drawing/2014/main" id="{02CDC243-23D4-41CD-8E6E-E3E9E268861B}"/>
                </a:ext>
              </a:extLst>
            </p:cNvPr>
            <p:cNvSpPr txBox="1"/>
            <p:nvPr/>
          </p:nvSpPr>
          <p:spPr>
            <a:xfrm>
              <a:off x="3034461" y="1678292"/>
              <a:ext cx="1550419" cy="387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rgbClr val="FF0000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交通主管機關：交通部</a:t>
              </a:r>
              <a:endParaRPr lang="ko-KR" altLang="en-US" sz="2400" b="1" dirty="0">
                <a:solidFill>
                  <a:srgbClr val="FF0000"/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  <p:sp>
          <p:nvSpPr>
            <p:cNvPr id="142" name="TextBox 141">
              <a:extLst>
                <a:ext uri="{FF2B5EF4-FFF2-40B4-BE49-F238E27FC236}">
                  <a16:creationId xmlns="" xmlns:a16="http://schemas.microsoft.com/office/drawing/2014/main" id="{227161EB-66E2-40CF-91A0-10DAD66F1306}"/>
                </a:ext>
              </a:extLst>
            </p:cNvPr>
            <p:cNvSpPr txBox="1"/>
            <p:nvPr/>
          </p:nvSpPr>
          <p:spPr>
            <a:xfrm>
              <a:off x="3034461" y="2040258"/>
              <a:ext cx="1550419" cy="852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000" b="1" dirty="0">
                  <a:latin typeface="微軟正黑體" pitchFamily="34" charset="-120"/>
                  <a:ea typeface="微軟正黑體" pitchFamily="34" charset="-120"/>
                </a:rPr>
                <a:t>大眾運輸工具及場站、觀光景點、街道名稱以國家語言播音、標示相關</a:t>
              </a:r>
              <a:r>
                <a:rPr lang="zh-TW" altLang="en-US" sz="2000" b="1" dirty="0" smtClean="0">
                  <a:latin typeface="微軟正黑體" pitchFamily="34" charset="-120"/>
                  <a:ea typeface="微軟正黑體" pitchFamily="34" charset="-120"/>
                </a:rPr>
                <a:t>事項</a:t>
              </a:r>
              <a:r>
                <a:rPr lang="zh-TW" altLang="en-US" sz="2000" b="1" dirty="0">
                  <a:latin typeface="微軟正黑體" pitchFamily="34" charset="-120"/>
                  <a:ea typeface="微軟正黑體" pitchFamily="34" charset="-120"/>
                </a:rPr>
                <a:t>。</a:t>
              </a:r>
              <a:endParaRPr lang="ko-KR" altLang="en-US" sz="2000" b="1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="" xmlns:a16="http://schemas.microsoft.com/office/drawing/2014/main" id="{23E49192-3857-47DD-98A7-95214A6E08A3}"/>
              </a:ext>
            </a:extLst>
          </p:cNvPr>
          <p:cNvGrpSpPr/>
          <p:nvPr/>
        </p:nvGrpSpPr>
        <p:grpSpPr>
          <a:xfrm>
            <a:off x="324465" y="4921916"/>
            <a:ext cx="3488620" cy="1108305"/>
            <a:chOff x="3025416" y="1664616"/>
            <a:chExt cx="1604690" cy="812355"/>
          </a:xfrm>
        </p:grpSpPr>
        <p:sp>
          <p:nvSpPr>
            <p:cNvPr id="144" name="TextBox 143">
              <a:extLst>
                <a:ext uri="{FF2B5EF4-FFF2-40B4-BE49-F238E27FC236}">
                  <a16:creationId xmlns="" xmlns:a16="http://schemas.microsoft.com/office/drawing/2014/main" id="{0FBF72E0-7412-409D-AD68-075DBB334723}"/>
                </a:ext>
              </a:extLst>
            </p:cNvPr>
            <p:cNvSpPr txBox="1"/>
            <p:nvPr/>
          </p:nvSpPr>
          <p:spPr>
            <a:xfrm>
              <a:off x="3025416" y="1664616"/>
              <a:ext cx="1604690" cy="338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rgbClr val="FF0000"/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科技主管機關：科技部</a:t>
              </a:r>
              <a:endParaRPr lang="ko-KR" altLang="en-US" sz="2400" b="1" dirty="0">
                <a:solidFill>
                  <a:srgbClr val="FF0000"/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="" xmlns:a16="http://schemas.microsoft.com/office/drawing/2014/main" id="{EDC2A41A-DC0D-46CA-9C6B-BCEFA0BA4C66}"/>
                </a:ext>
              </a:extLst>
            </p:cNvPr>
            <p:cNvSpPr txBox="1"/>
            <p:nvPr/>
          </p:nvSpPr>
          <p:spPr>
            <a:xfrm>
              <a:off x="3034461" y="1958112"/>
              <a:ext cx="1550419" cy="5188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國家語言之科技應用與研發之規劃、</a:t>
              </a:r>
              <a:r>
                <a:rPr lang="zh-TW" altLang="en-US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軟正黑體" pitchFamily="34" charset="-120"/>
                  <a:ea typeface="微軟正黑體" pitchFamily="34" charset="-120"/>
                  <a:cs typeface="Arial" pitchFamily="34" charset="0"/>
                </a:rPr>
                <a:t>推動。</a:t>
              </a:r>
              <a:endParaRPr lang="ko-KR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cs typeface="Arial" pitchFamily="34" charset="0"/>
              </a:endParaRPr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="" xmlns:a16="http://schemas.microsoft.com/office/drawing/2014/main" id="{69FDD62A-1B09-4F09-9D2E-5FFF4667583F}"/>
              </a:ext>
            </a:extLst>
          </p:cNvPr>
          <p:cNvSpPr txBox="1"/>
          <p:nvPr/>
        </p:nvSpPr>
        <p:spPr>
          <a:xfrm>
            <a:off x="4925962" y="1536454"/>
            <a:ext cx="2389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相關法令主管機關：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  <a:p>
            <a:pPr algn="ctr"/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文化部</a:t>
            </a:r>
            <a:endParaRPr lang="en-US" altLang="zh-TW" sz="20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  <a:p>
            <a:pPr algn="ctr"/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原住民族委員會</a:t>
            </a:r>
            <a:endParaRPr lang="en-US" altLang="zh-TW" sz="20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  <a:p>
            <a:pPr algn="ctr"/>
            <a:r>
              <a:rPr lang="zh-TW" altLang="en-US" sz="2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客家委員會</a:t>
            </a:r>
            <a:endParaRPr lang="ko-KR" altLang="en-US" sz="2000" b="1" dirty="0">
              <a:solidFill>
                <a:srgbClr val="FF0000"/>
              </a:solidFill>
              <a:latin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152" name="Rounded Rectangle 102">
            <a:extLst>
              <a:ext uri="{FF2B5EF4-FFF2-40B4-BE49-F238E27FC236}">
                <a16:creationId xmlns="" xmlns:a16="http://schemas.microsoft.com/office/drawing/2014/main" id="{2AA37564-FA0E-4F49-9C41-2D3C02E45EFA}"/>
              </a:ext>
            </a:extLst>
          </p:cNvPr>
          <p:cNvSpPr/>
          <p:nvPr/>
        </p:nvSpPr>
        <p:spPr>
          <a:xfrm rot="18900000">
            <a:off x="5277646" y="3309146"/>
            <a:ext cx="1526643" cy="1526644"/>
          </a:xfrm>
          <a:prstGeom prst="roundRect">
            <a:avLst>
              <a:gd name="adj" fmla="val 1561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" name="文字方塊 1"/>
          <p:cNvSpPr txBox="1"/>
          <p:nvPr/>
        </p:nvSpPr>
        <p:spPr>
          <a:xfrm>
            <a:off x="4812184" y="3649133"/>
            <a:ext cx="24929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國家語言發展法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原住民族語言發展法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客家基本法</a:t>
            </a:r>
            <a:endParaRPr lang="en-US" altLang="zh-TW" sz="2000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74703" y="1877839"/>
            <a:ext cx="40861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學齡前兒童國家語言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教育、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國家語言教學資源、師資培育、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通譯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課程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、書寫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系統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未於法令規定之國家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語言能力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認證。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72587" y="5454135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業務統整、協調、</a:t>
            </a:r>
            <a:endParaRPr lang="en-US" altLang="zh-TW" sz="2000" b="1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推動與規劃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33938" y="3724074"/>
            <a:ext cx="39007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latin typeface="微軟正黑體" pitchFamily="34" charset="-120"/>
                <a:ea typeface="微軟正黑體" pitchFamily="34" charset="-120"/>
              </a:rPr>
              <a:t>營造面臨</a:t>
            </a:r>
            <a:r>
              <a:rPr lang="zh-TW" altLang="en-US" sz="2000" b="1" dirty="0">
                <a:latin typeface="微軟正黑體" pitchFamily="34" charset="-120"/>
                <a:ea typeface="微軟正黑體" pitchFamily="34" charset="-120"/>
              </a:rPr>
              <a:t>傳承危機國家</a:t>
            </a:r>
            <a:r>
              <a:rPr lang="zh-TW" altLang="en-US" sz="2000" b="1" dirty="0" smtClean="0">
                <a:latin typeface="微軟正黑體" pitchFamily="34" charset="-120"/>
                <a:ea typeface="微軟正黑體" pitchFamily="34" charset="-120"/>
              </a:rPr>
              <a:t>語言托</a:t>
            </a:r>
            <a:r>
              <a:rPr lang="zh-TW" altLang="en-US" sz="2000" b="1" dirty="0">
                <a:latin typeface="微軟正黑體" pitchFamily="34" charset="-120"/>
                <a:ea typeface="微軟正黑體" pitchFamily="34" charset="-120"/>
              </a:rPr>
              <a:t>育</a:t>
            </a:r>
            <a:r>
              <a:rPr lang="zh-TW" altLang="en-US" sz="2000" b="1" dirty="0" smtClean="0">
                <a:latin typeface="微軟正黑體" pitchFamily="34" charset="-120"/>
                <a:ea typeface="微軟正黑體" pitchFamily="34" charset="-120"/>
              </a:rPr>
              <a:t>環境</a:t>
            </a:r>
            <a:r>
              <a:rPr lang="zh-TW" altLang="en-US" sz="2000" b="1" dirty="0" smtClean="0">
                <a:latin typeface="微軟正黑體" pitchFamily="34" charset="-120"/>
                <a:ea typeface="微軟正黑體" pitchFamily="34" charset="-120"/>
              </a:rPr>
              <a:t>、保障</a:t>
            </a:r>
            <a:r>
              <a:rPr lang="zh-TW" altLang="en-US" sz="2000" b="1" dirty="0" smtClean="0">
                <a:latin typeface="微軟正黑體" pitchFamily="34" charset="-120"/>
                <a:ea typeface="微軟正黑體" pitchFamily="34" charset="-120"/>
              </a:rPr>
              <a:t>聽語障者使用</a:t>
            </a:r>
            <a:r>
              <a:rPr lang="zh-TW" altLang="en-US" sz="2000" b="1" dirty="0">
                <a:latin typeface="微軟正黑體" pitchFamily="34" charset="-120"/>
                <a:ea typeface="微軟正黑體" pitchFamily="34" charset="-120"/>
              </a:rPr>
              <a:t>國家語言參與</a:t>
            </a:r>
            <a:r>
              <a:rPr lang="zh-TW" altLang="en-US" sz="2000" b="1" dirty="0" smtClean="0">
                <a:latin typeface="微軟正黑體" pitchFamily="34" charset="-120"/>
                <a:ea typeface="微軟正黑體" pitchFamily="34" charset="-120"/>
              </a:rPr>
              <a:t>社會之權益。</a:t>
            </a:r>
            <a:endParaRPr lang="zh-TW" altLang="en-US" sz="20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34297" y="2151642"/>
            <a:ext cx="298770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b="1" dirty="0">
                <a:latin typeface="微軟正黑體" pitchFamily="34" charset="-120"/>
                <a:ea typeface="微軟正黑體" pitchFamily="34" charset="-120"/>
              </a:rPr>
              <a:t>國家語言相關之</a:t>
            </a:r>
            <a:r>
              <a:rPr lang="zh-TW" altLang="en-US" sz="2000" b="1" dirty="0" smtClean="0">
                <a:latin typeface="微軟正黑體" pitchFamily="34" charset="-120"/>
                <a:ea typeface="微軟正黑體" pitchFamily="34" charset="-120"/>
              </a:rPr>
              <a:t>廣播、電視</a:t>
            </a:r>
            <a:r>
              <a:rPr lang="zh-TW" altLang="en-US" sz="2000" b="1" dirty="0">
                <a:latin typeface="微軟正黑體" pitchFamily="34" charset="-120"/>
                <a:ea typeface="微軟正黑體" pitchFamily="34" charset="-120"/>
              </a:rPr>
              <a:t>、通訊傳播之監督事項</a:t>
            </a:r>
          </a:p>
        </p:txBody>
      </p:sp>
      <p:sp>
        <p:nvSpPr>
          <p:cNvPr id="7" name="矩形 6"/>
          <p:cNvSpPr/>
          <p:nvPr/>
        </p:nvSpPr>
        <p:spPr>
          <a:xfrm>
            <a:off x="11494486" y="6581001"/>
            <a:ext cx="2760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TW" sz="1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endParaRPr lang="zh-TW" altLang="en-US" sz="12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446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38" name="그룹 4">
            <a:extLst>
              <a:ext uri="{FF2B5EF4-FFF2-40B4-BE49-F238E27FC236}">
                <a16:creationId xmlns="" xmlns:a16="http://schemas.microsoft.com/office/drawing/2014/main" id="{A454B141-A13D-434F-8FE4-1DD83BF79DEB}"/>
              </a:ext>
            </a:extLst>
          </p:cNvPr>
          <p:cNvGrpSpPr/>
          <p:nvPr/>
        </p:nvGrpSpPr>
        <p:grpSpPr>
          <a:xfrm rot="11435490" flipV="1">
            <a:off x="625228" y="4055338"/>
            <a:ext cx="3686366" cy="1556105"/>
            <a:chOff x="1682410" y="2217893"/>
            <a:chExt cx="2019261" cy="852379"/>
          </a:xfrm>
          <a:solidFill>
            <a:schemeClr val="accent4">
              <a:lumMod val="60000"/>
              <a:lumOff val="40000"/>
            </a:schemeClr>
          </a:solidFill>
        </p:grpSpPr>
        <p:grpSp>
          <p:nvGrpSpPr>
            <p:cNvPr id="2839" name="그룹 5">
              <a:extLst>
                <a:ext uri="{FF2B5EF4-FFF2-40B4-BE49-F238E27FC236}">
                  <a16:creationId xmlns="" xmlns:a16="http://schemas.microsoft.com/office/drawing/2014/main" id="{1E3FEB68-45A4-45D2-8153-15760A4CA996}"/>
                </a:ext>
              </a:extLst>
            </p:cNvPr>
            <p:cNvGrpSpPr/>
            <p:nvPr/>
          </p:nvGrpSpPr>
          <p:grpSpPr>
            <a:xfrm>
              <a:off x="1774163" y="2217893"/>
              <a:ext cx="1927508" cy="852379"/>
              <a:chOff x="1774163" y="2217893"/>
              <a:chExt cx="1927508" cy="852379"/>
            </a:xfrm>
            <a:grpFill/>
          </p:grpSpPr>
          <p:sp>
            <p:nvSpPr>
              <p:cNvPr id="2841" name="Freeform 18">
                <a:extLst>
                  <a:ext uri="{FF2B5EF4-FFF2-40B4-BE49-F238E27FC236}">
                    <a16:creationId xmlns="" xmlns:a16="http://schemas.microsoft.com/office/drawing/2014/main" id="{4018E34B-B681-4726-A231-48D1C1267184}"/>
                  </a:ext>
                </a:extLst>
              </p:cNvPr>
              <p:cNvSpPr/>
              <p:nvPr/>
            </p:nvSpPr>
            <p:spPr>
              <a:xfrm flipH="1">
                <a:off x="1774163" y="2350717"/>
                <a:ext cx="1600825" cy="719555"/>
              </a:xfrm>
              <a:custGeom>
                <a:avLst/>
                <a:gdLst>
                  <a:gd name="connsiteX0" fmla="*/ 4126727 w 4126727"/>
                  <a:gd name="connsiteY0" fmla="*/ 866693 h 1836752"/>
                  <a:gd name="connsiteX1" fmla="*/ 2782957 w 4126727"/>
                  <a:gd name="connsiteY1" fmla="*/ 0 h 1836752"/>
                  <a:gd name="connsiteX2" fmla="*/ 2703444 w 4126727"/>
                  <a:gd name="connsiteY2" fmla="*/ 7952 h 1836752"/>
                  <a:gd name="connsiteX3" fmla="*/ 1375576 w 4126727"/>
                  <a:gd name="connsiteY3" fmla="*/ 326004 h 1836752"/>
                  <a:gd name="connsiteX4" fmla="*/ 0 w 4126727"/>
                  <a:gd name="connsiteY4" fmla="*/ 477079 h 1836752"/>
                  <a:gd name="connsiteX5" fmla="*/ 1574358 w 4126727"/>
                  <a:gd name="connsiteY5" fmla="*/ 898498 h 1836752"/>
                  <a:gd name="connsiteX6" fmla="*/ 2576223 w 4126727"/>
                  <a:gd name="connsiteY6" fmla="*/ 1280160 h 1836752"/>
                  <a:gd name="connsiteX7" fmla="*/ 3267986 w 4126727"/>
                  <a:gd name="connsiteY7" fmla="*/ 1836752 h 1836752"/>
                  <a:gd name="connsiteX8" fmla="*/ 4126727 w 4126727"/>
                  <a:gd name="connsiteY8" fmla="*/ 866693 h 1836752"/>
                  <a:gd name="connsiteX0" fmla="*/ 4126727 w 4126727"/>
                  <a:gd name="connsiteY0" fmla="*/ 884466 h 1854525"/>
                  <a:gd name="connsiteX1" fmla="*/ 2782957 w 4126727"/>
                  <a:gd name="connsiteY1" fmla="*/ 17773 h 1854525"/>
                  <a:gd name="connsiteX2" fmla="*/ 2703444 w 4126727"/>
                  <a:gd name="connsiteY2" fmla="*/ 25725 h 1854525"/>
                  <a:gd name="connsiteX3" fmla="*/ 1375576 w 4126727"/>
                  <a:gd name="connsiteY3" fmla="*/ 343777 h 1854525"/>
                  <a:gd name="connsiteX4" fmla="*/ 0 w 4126727"/>
                  <a:gd name="connsiteY4" fmla="*/ 494852 h 1854525"/>
                  <a:gd name="connsiteX5" fmla="*/ 1574358 w 4126727"/>
                  <a:gd name="connsiteY5" fmla="*/ 916271 h 1854525"/>
                  <a:gd name="connsiteX6" fmla="*/ 2576223 w 4126727"/>
                  <a:gd name="connsiteY6" fmla="*/ 1297933 h 1854525"/>
                  <a:gd name="connsiteX7" fmla="*/ 3267986 w 4126727"/>
                  <a:gd name="connsiteY7" fmla="*/ 1854525 h 1854525"/>
                  <a:gd name="connsiteX8" fmla="*/ 4126727 w 4126727"/>
                  <a:gd name="connsiteY8" fmla="*/ 884466 h 1854525"/>
                  <a:gd name="connsiteX0" fmla="*/ 1375576 w 4126727"/>
                  <a:gd name="connsiteY0" fmla="*/ 331865 h 1842613"/>
                  <a:gd name="connsiteX1" fmla="*/ 0 w 4126727"/>
                  <a:gd name="connsiteY1" fmla="*/ 482940 h 1842613"/>
                  <a:gd name="connsiteX2" fmla="*/ 1574358 w 4126727"/>
                  <a:gd name="connsiteY2" fmla="*/ 904359 h 1842613"/>
                  <a:gd name="connsiteX3" fmla="*/ 2576223 w 4126727"/>
                  <a:gd name="connsiteY3" fmla="*/ 1286021 h 1842613"/>
                  <a:gd name="connsiteX4" fmla="*/ 3267986 w 4126727"/>
                  <a:gd name="connsiteY4" fmla="*/ 1842613 h 1842613"/>
                  <a:gd name="connsiteX5" fmla="*/ 4126727 w 4126727"/>
                  <a:gd name="connsiteY5" fmla="*/ 872554 h 1842613"/>
                  <a:gd name="connsiteX6" fmla="*/ 2782957 w 4126727"/>
                  <a:gd name="connsiteY6" fmla="*/ 5861 h 1842613"/>
                  <a:gd name="connsiteX7" fmla="*/ 2794884 w 4126727"/>
                  <a:gd name="connsiteY7" fmla="*/ 105253 h 1842613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126727"/>
                  <a:gd name="connsiteY0" fmla="*/ 326004 h 1836752"/>
                  <a:gd name="connsiteX1" fmla="*/ 0 w 4126727"/>
                  <a:gd name="connsiteY1" fmla="*/ 477079 h 1836752"/>
                  <a:gd name="connsiteX2" fmla="*/ 1574358 w 4126727"/>
                  <a:gd name="connsiteY2" fmla="*/ 898498 h 1836752"/>
                  <a:gd name="connsiteX3" fmla="*/ 2576223 w 4126727"/>
                  <a:gd name="connsiteY3" fmla="*/ 1280160 h 1836752"/>
                  <a:gd name="connsiteX4" fmla="*/ 3267986 w 4126727"/>
                  <a:gd name="connsiteY4" fmla="*/ 1836752 h 1836752"/>
                  <a:gd name="connsiteX5" fmla="*/ 4126727 w 4126727"/>
                  <a:gd name="connsiteY5" fmla="*/ 866693 h 1836752"/>
                  <a:gd name="connsiteX6" fmla="*/ 2782957 w 412672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1375576 w 4063117"/>
                  <a:gd name="connsiteY7" fmla="*/ 326004 h 1836752"/>
                  <a:gd name="connsiteX0" fmla="*/ 1375576 w 4063117"/>
                  <a:gd name="connsiteY0" fmla="*/ 390578 h 1901326"/>
                  <a:gd name="connsiteX1" fmla="*/ 0 w 4063117"/>
                  <a:gd name="connsiteY1" fmla="*/ 541653 h 1901326"/>
                  <a:gd name="connsiteX2" fmla="*/ 1574358 w 4063117"/>
                  <a:gd name="connsiteY2" fmla="*/ 963072 h 1901326"/>
                  <a:gd name="connsiteX3" fmla="*/ 2576223 w 4063117"/>
                  <a:gd name="connsiteY3" fmla="*/ 1344734 h 1901326"/>
                  <a:gd name="connsiteX4" fmla="*/ 3267986 w 4063117"/>
                  <a:gd name="connsiteY4" fmla="*/ 1901326 h 1901326"/>
                  <a:gd name="connsiteX5" fmla="*/ 4063117 w 4063117"/>
                  <a:gd name="connsiteY5" fmla="*/ 994878 h 1901326"/>
                  <a:gd name="connsiteX6" fmla="*/ 2782957 w 4063117"/>
                  <a:gd name="connsiteY6" fmla="*/ 64574 h 1901326"/>
                  <a:gd name="connsiteX7" fmla="*/ 2178658 w 4063117"/>
                  <a:gd name="connsiteY7" fmla="*/ 96380 h 1901326"/>
                  <a:gd name="connsiteX8" fmla="*/ 1375576 w 4063117"/>
                  <a:gd name="connsiteY8" fmla="*/ 390578 h 1901326"/>
                  <a:gd name="connsiteX0" fmla="*/ 1375576 w 4063117"/>
                  <a:gd name="connsiteY0" fmla="*/ 383650 h 1894398"/>
                  <a:gd name="connsiteX1" fmla="*/ 0 w 4063117"/>
                  <a:gd name="connsiteY1" fmla="*/ 534725 h 1894398"/>
                  <a:gd name="connsiteX2" fmla="*/ 1574358 w 4063117"/>
                  <a:gd name="connsiteY2" fmla="*/ 956144 h 1894398"/>
                  <a:gd name="connsiteX3" fmla="*/ 2576223 w 4063117"/>
                  <a:gd name="connsiteY3" fmla="*/ 1337806 h 1894398"/>
                  <a:gd name="connsiteX4" fmla="*/ 3267986 w 4063117"/>
                  <a:gd name="connsiteY4" fmla="*/ 1894398 h 1894398"/>
                  <a:gd name="connsiteX5" fmla="*/ 4063117 w 4063117"/>
                  <a:gd name="connsiteY5" fmla="*/ 987950 h 1894398"/>
                  <a:gd name="connsiteX6" fmla="*/ 2782957 w 4063117"/>
                  <a:gd name="connsiteY6" fmla="*/ 57646 h 1894398"/>
                  <a:gd name="connsiteX7" fmla="*/ 2178658 w 4063117"/>
                  <a:gd name="connsiteY7" fmla="*/ 89452 h 1894398"/>
                  <a:gd name="connsiteX8" fmla="*/ 1375576 w 4063117"/>
                  <a:gd name="connsiteY8" fmla="*/ 383650 h 1894398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375576 w 4063117"/>
                  <a:gd name="connsiteY0" fmla="*/ 326004 h 1836752"/>
                  <a:gd name="connsiteX1" fmla="*/ 0 w 4063117"/>
                  <a:gd name="connsiteY1" fmla="*/ 477079 h 1836752"/>
                  <a:gd name="connsiteX2" fmla="*/ 1574358 w 4063117"/>
                  <a:gd name="connsiteY2" fmla="*/ 898498 h 1836752"/>
                  <a:gd name="connsiteX3" fmla="*/ 2576223 w 4063117"/>
                  <a:gd name="connsiteY3" fmla="*/ 1280160 h 1836752"/>
                  <a:gd name="connsiteX4" fmla="*/ 3267986 w 4063117"/>
                  <a:gd name="connsiteY4" fmla="*/ 1836752 h 1836752"/>
                  <a:gd name="connsiteX5" fmla="*/ 4063117 w 4063117"/>
                  <a:gd name="connsiteY5" fmla="*/ 930304 h 1836752"/>
                  <a:gd name="connsiteX6" fmla="*/ 2782957 w 4063117"/>
                  <a:gd name="connsiteY6" fmla="*/ 0 h 1836752"/>
                  <a:gd name="connsiteX7" fmla="*/ 2178658 w 4063117"/>
                  <a:gd name="connsiteY7" fmla="*/ 31806 h 1836752"/>
                  <a:gd name="connsiteX8" fmla="*/ 1375576 w 4063117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19093 w 4106634"/>
                  <a:gd name="connsiteY0" fmla="*/ 326004 h 1836752"/>
                  <a:gd name="connsiteX1" fmla="*/ 43517 w 4106634"/>
                  <a:gd name="connsiteY1" fmla="*/ 477079 h 1836752"/>
                  <a:gd name="connsiteX2" fmla="*/ 1617875 w 4106634"/>
                  <a:gd name="connsiteY2" fmla="*/ 898498 h 1836752"/>
                  <a:gd name="connsiteX3" fmla="*/ 2619740 w 4106634"/>
                  <a:gd name="connsiteY3" fmla="*/ 1280160 h 1836752"/>
                  <a:gd name="connsiteX4" fmla="*/ 3311503 w 4106634"/>
                  <a:gd name="connsiteY4" fmla="*/ 1836752 h 1836752"/>
                  <a:gd name="connsiteX5" fmla="*/ 4106634 w 4106634"/>
                  <a:gd name="connsiteY5" fmla="*/ 930304 h 1836752"/>
                  <a:gd name="connsiteX6" fmla="*/ 2826474 w 4106634"/>
                  <a:gd name="connsiteY6" fmla="*/ 0 h 1836752"/>
                  <a:gd name="connsiteX7" fmla="*/ 2222175 w 4106634"/>
                  <a:gd name="connsiteY7" fmla="*/ 31806 h 1836752"/>
                  <a:gd name="connsiteX8" fmla="*/ 1419093 w 4106634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625109 w 4112003"/>
                  <a:gd name="connsiteY3" fmla="*/ 1280160 h 1836752"/>
                  <a:gd name="connsiteX4" fmla="*/ 3316872 w 4112003"/>
                  <a:gd name="connsiteY4" fmla="*/ 1836752 h 1836752"/>
                  <a:gd name="connsiteX5" fmla="*/ 4112003 w 4112003"/>
                  <a:gd name="connsiteY5" fmla="*/ 930304 h 1836752"/>
                  <a:gd name="connsiteX6" fmla="*/ 2831843 w 4112003"/>
                  <a:gd name="connsiteY6" fmla="*/ 0 h 1836752"/>
                  <a:gd name="connsiteX7" fmla="*/ 2227544 w 4112003"/>
                  <a:gd name="connsiteY7" fmla="*/ 31806 h 1836752"/>
                  <a:gd name="connsiteX8" fmla="*/ 1424462 w 4112003"/>
                  <a:gd name="connsiteY8" fmla="*/ 326004 h 1836752"/>
                  <a:gd name="connsiteX0" fmla="*/ 1424462 w 4112003"/>
                  <a:gd name="connsiteY0" fmla="*/ 326004 h 1836752"/>
                  <a:gd name="connsiteX1" fmla="*/ 48886 w 4112003"/>
                  <a:gd name="connsiteY1" fmla="*/ 477079 h 1836752"/>
                  <a:gd name="connsiteX2" fmla="*/ 1623244 w 4112003"/>
                  <a:gd name="connsiteY2" fmla="*/ 898498 h 1836752"/>
                  <a:gd name="connsiteX3" fmla="*/ 2132129 w 4112003"/>
                  <a:gd name="connsiteY3" fmla="*/ 993914 h 1836752"/>
                  <a:gd name="connsiteX4" fmla="*/ 2625109 w 4112003"/>
                  <a:gd name="connsiteY4" fmla="*/ 1280160 h 1836752"/>
                  <a:gd name="connsiteX5" fmla="*/ 3316872 w 4112003"/>
                  <a:gd name="connsiteY5" fmla="*/ 1836752 h 1836752"/>
                  <a:gd name="connsiteX6" fmla="*/ 4112003 w 4112003"/>
                  <a:gd name="connsiteY6" fmla="*/ 930304 h 1836752"/>
                  <a:gd name="connsiteX7" fmla="*/ 2831843 w 4112003"/>
                  <a:gd name="connsiteY7" fmla="*/ 0 h 1836752"/>
                  <a:gd name="connsiteX8" fmla="*/ 2227544 w 4112003"/>
                  <a:gd name="connsiteY8" fmla="*/ 31806 h 1836752"/>
                  <a:gd name="connsiteX9" fmla="*/ 1424462 w 4112003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26004 h 1836752"/>
                  <a:gd name="connsiteX1" fmla="*/ 59649 w 4122766"/>
                  <a:gd name="connsiteY1" fmla="*/ 477079 h 1836752"/>
                  <a:gd name="connsiteX2" fmla="*/ 1634007 w 4122766"/>
                  <a:gd name="connsiteY2" fmla="*/ 898498 h 1836752"/>
                  <a:gd name="connsiteX3" fmla="*/ 2142892 w 4122766"/>
                  <a:gd name="connsiteY3" fmla="*/ 993914 h 1836752"/>
                  <a:gd name="connsiteX4" fmla="*/ 2635872 w 4122766"/>
                  <a:gd name="connsiteY4" fmla="*/ 1280160 h 1836752"/>
                  <a:gd name="connsiteX5" fmla="*/ 3327635 w 4122766"/>
                  <a:gd name="connsiteY5" fmla="*/ 1836752 h 1836752"/>
                  <a:gd name="connsiteX6" fmla="*/ 4122766 w 4122766"/>
                  <a:gd name="connsiteY6" fmla="*/ 930304 h 1836752"/>
                  <a:gd name="connsiteX7" fmla="*/ 2842606 w 4122766"/>
                  <a:gd name="connsiteY7" fmla="*/ 0 h 1836752"/>
                  <a:gd name="connsiteX8" fmla="*/ 2238307 w 4122766"/>
                  <a:gd name="connsiteY8" fmla="*/ 31806 h 1836752"/>
                  <a:gd name="connsiteX9" fmla="*/ 1435225 w 4122766"/>
                  <a:gd name="connsiteY9" fmla="*/ 326004 h 1836752"/>
                  <a:gd name="connsiteX0" fmla="*/ 1435225 w 4122766"/>
                  <a:gd name="connsiteY0" fmla="*/ 338408 h 1849156"/>
                  <a:gd name="connsiteX1" fmla="*/ 59649 w 4122766"/>
                  <a:gd name="connsiteY1" fmla="*/ 489483 h 1849156"/>
                  <a:gd name="connsiteX2" fmla="*/ 1634007 w 4122766"/>
                  <a:gd name="connsiteY2" fmla="*/ 910902 h 1849156"/>
                  <a:gd name="connsiteX3" fmla="*/ 2142892 w 4122766"/>
                  <a:gd name="connsiteY3" fmla="*/ 1006318 h 1849156"/>
                  <a:gd name="connsiteX4" fmla="*/ 2635872 w 4122766"/>
                  <a:gd name="connsiteY4" fmla="*/ 1292564 h 1849156"/>
                  <a:gd name="connsiteX5" fmla="*/ 3327635 w 4122766"/>
                  <a:gd name="connsiteY5" fmla="*/ 1849156 h 1849156"/>
                  <a:gd name="connsiteX6" fmla="*/ 4122766 w 4122766"/>
                  <a:gd name="connsiteY6" fmla="*/ 942708 h 1849156"/>
                  <a:gd name="connsiteX7" fmla="*/ 2842606 w 4122766"/>
                  <a:gd name="connsiteY7" fmla="*/ 12404 h 1849156"/>
                  <a:gd name="connsiteX8" fmla="*/ 2238307 w 4122766"/>
                  <a:gd name="connsiteY8" fmla="*/ 44210 h 1849156"/>
                  <a:gd name="connsiteX9" fmla="*/ 1435225 w 4122766"/>
                  <a:gd name="connsiteY9" fmla="*/ 338408 h 1849156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54916 h 1865664"/>
                  <a:gd name="connsiteX1" fmla="*/ 59649 w 4122766"/>
                  <a:gd name="connsiteY1" fmla="*/ 505991 h 1865664"/>
                  <a:gd name="connsiteX2" fmla="*/ 1634007 w 4122766"/>
                  <a:gd name="connsiteY2" fmla="*/ 927410 h 1865664"/>
                  <a:gd name="connsiteX3" fmla="*/ 2142892 w 4122766"/>
                  <a:gd name="connsiteY3" fmla="*/ 1022826 h 1865664"/>
                  <a:gd name="connsiteX4" fmla="*/ 2635872 w 4122766"/>
                  <a:gd name="connsiteY4" fmla="*/ 1309072 h 1865664"/>
                  <a:gd name="connsiteX5" fmla="*/ 3327635 w 4122766"/>
                  <a:gd name="connsiteY5" fmla="*/ 1865664 h 1865664"/>
                  <a:gd name="connsiteX6" fmla="*/ 4122766 w 4122766"/>
                  <a:gd name="connsiteY6" fmla="*/ 959216 h 1865664"/>
                  <a:gd name="connsiteX7" fmla="*/ 2842606 w 4122766"/>
                  <a:gd name="connsiteY7" fmla="*/ 28912 h 1865664"/>
                  <a:gd name="connsiteX8" fmla="*/ 2238307 w 4122766"/>
                  <a:gd name="connsiteY8" fmla="*/ 60718 h 1865664"/>
                  <a:gd name="connsiteX9" fmla="*/ 1435225 w 4122766"/>
                  <a:gd name="connsiteY9" fmla="*/ 354916 h 1865664"/>
                  <a:gd name="connsiteX0" fmla="*/ 1435225 w 4122766"/>
                  <a:gd name="connsiteY0" fmla="*/ 339809 h 1850557"/>
                  <a:gd name="connsiteX1" fmla="*/ 59649 w 4122766"/>
                  <a:gd name="connsiteY1" fmla="*/ 490884 h 1850557"/>
                  <a:gd name="connsiteX2" fmla="*/ 1634007 w 4122766"/>
                  <a:gd name="connsiteY2" fmla="*/ 912303 h 1850557"/>
                  <a:gd name="connsiteX3" fmla="*/ 2142892 w 4122766"/>
                  <a:gd name="connsiteY3" fmla="*/ 1007719 h 1850557"/>
                  <a:gd name="connsiteX4" fmla="*/ 2635872 w 4122766"/>
                  <a:gd name="connsiteY4" fmla="*/ 1293965 h 1850557"/>
                  <a:gd name="connsiteX5" fmla="*/ 3327635 w 4122766"/>
                  <a:gd name="connsiteY5" fmla="*/ 1850557 h 1850557"/>
                  <a:gd name="connsiteX6" fmla="*/ 4122766 w 4122766"/>
                  <a:gd name="connsiteY6" fmla="*/ 944109 h 1850557"/>
                  <a:gd name="connsiteX7" fmla="*/ 2842606 w 4122766"/>
                  <a:gd name="connsiteY7" fmla="*/ 13805 h 1850557"/>
                  <a:gd name="connsiteX8" fmla="*/ 2166745 w 4122766"/>
                  <a:gd name="connsiteY8" fmla="*/ 93319 h 1850557"/>
                  <a:gd name="connsiteX9" fmla="*/ 1435225 w 4122766"/>
                  <a:gd name="connsiteY9" fmla="*/ 339809 h 1850557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67230 h 1877978"/>
                  <a:gd name="connsiteX1" fmla="*/ 59649 w 4122766"/>
                  <a:gd name="connsiteY1" fmla="*/ 518305 h 1877978"/>
                  <a:gd name="connsiteX2" fmla="*/ 1634007 w 4122766"/>
                  <a:gd name="connsiteY2" fmla="*/ 939724 h 1877978"/>
                  <a:gd name="connsiteX3" fmla="*/ 2142892 w 4122766"/>
                  <a:gd name="connsiteY3" fmla="*/ 1035140 h 1877978"/>
                  <a:gd name="connsiteX4" fmla="*/ 2635872 w 4122766"/>
                  <a:gd name="connsiteY4" fmla="*/ 1321386 h 1877978"/>
                  <a:gd name="connsiteX5" fmla="*/ 3327635 w 4122766"/>
                  <a:gd name="connsiteY5" fmla="*/ 1877978 h 1877978"/>
                  <a:gd name="connsiteX6" fmla="*/ 4122766 w 4122766"/>
                  <a:gd name="connsiteY6" fmla="*/ 971530 h 1877978"/>
                  <a:gd name="connsiteX7" fmla="*/ 2842606 w 4122766"/>
                  <a:gd name="connsiteY7" fmla="*/ 9421 h 1877978"/>
                  <a:gd name="connsiteX8" fmla="*/ 2166745 w 4122766"/>
                  <a:gd name="connsiteY8" fmla="*/ 120740 h 1877978"/>
                  <a:gd name="connsiteX9" fmla="*/ 1435225 w 4122766"/>
                  <a:gd name="connsiteY9" fmla="*/ 367230 h 1877978"/>
                  <a:gd name="connsiteX0" fmla="*/ 1435225 w 4122766"/>
                  <a:gd name="connsiteY0" fmla="*/ 376690 h 1887438"/>
                  <a:gd name="connsiteX1" fmla="*/ 59649 w 4122766"/>
                  <a:gd name="connsiteY1" fmla="*/ 527765 h 1887438"/>
                  <a:gd name="connsiteX2" fmla="*/ 1634007 w 4122766"/>
                  <a:gd name="connsiteY2" fmla="*/ 949184 h 1887438"/>
                  <a:gd name="connsiteX3" fmla="*/ 2142892 w 4122766"/>
                  <a:gd name="connsiteY3" fmla="*/ 1044600 h 1887438"/>
                  <a:gd name="connsiteX4" fmla="*/ 2635872 w 4122766"/>
                  <a:gd name="connsiteY4" fmla="*/ 1330846 h 1887438"/>
                  <a:gd name="connsiteX5" fmla="*/ 3327635 w 4122766"/>
                  <a:gd name="connsiteY5" fmla="*/ 1887438 h 1887438"/>
                  <a:gd name="connsiteX6" fmla="*/ 4122766 w 4122766"/>
                  <a:gd name="connsiteY6" fmla="*/ 980990 h 1887438"/>
                  <a:gd name="connsiteX7" fmla="*/ 2842606 w 4122766"/>
                  <a:gd name="connsiteY7" fmla="*/ 18881 h 1887438"/>
                  <a:gd name="connsiteX8" fmla="*/ 2166745 w 4122766"/>
                  <a:gd name="connsiteY8" fmla="*/ 130200 h 1887438"/>
                  <a:gd name="connsiteX9" fmla="*/ 1435225 w 4122766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635872 w 4067107"/>
                  <a:gd name="connsiteY4" fmla="*/ 1330846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887438"/>
                  <a:gd name="connsiteX1" fmla="*/ 59649 w 4067107"/>
                  <a:gd name="connsiteY1" fmla="*/ 527765 h 1887438"/>
                  <a:gd name="connsiteX2" fmla="*/ 1634007 w 4067107"/>
                  <a:gd name="connsiteY2" fmla="*/ 949184 h 1887438"/>
                  <a:gd name="connsiteX3" fmla="*/ 2142892 w 4067107"/>
                  <a:gd name="connsiteY3" fmla="*/ 1044600 h 1887438"/>
                  <a:gd name="connsiteX4" fmla="*/ 2548408 w 4067107"/>
                  <a:gd name="connsiteY4" fmla="*/ 1275187 h 1887438"/>
                  <a:gd name="connsiteX5" fmla="*/ 3327635 w 4067107"/>
                  <a:gd name="connsiteY5" fmla="*/ 1887438 h 1887438"/>
                  <a:gd name="connsiteX6" fmla="*/ 4067107 w 4067107"/>
                  <a:gd name="connsiteY6" fmla="*/ 1036649 h 1887438"/>
                  <a:gd name="connsiteX7" fmla="*/ 2842606 w 4067107"/>
                  <a:gd name="connsiteY7" fmla="*/ 18881 h 1887438"/>
                  <a:gd name="connsiteX8" fmla="*/ 2166745 w 4067107"/>
                  <a:gd name="connsiteY8" fmla="*/ 130200 h 1887438"/>
                  <a:gd name="connsiteX9" fmla="*/ 1435225 w 4067107"/>
                  <a:gd name="connsiteY9" fmla="*/ 376690 h 1887438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089096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548408 w 4067107"/>
                  <a:gd name="connsiteY4" fmla="*/ 1275187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927194"/>
                  <a:gd name="connsiteX1" fmla="*/ 59649 w 4067107"/>
                  <a:gd name="connsiteY1" fmla="*/ 527765 h 1927194"/>
                  <a:gd name="connsiteX2" fmla="*/ 1634007 w 4067107"/>
                  <a:gd name="connsiteY2" fmla="*/ 949184 h 1927194"/>
                  <a:gd name="connsiteX3" fmla="*/ 2142892 w 4067107"/>
                  <a:gd name="connsiteY3" fmla="*/ 1044600 h 1927194"/>
                  <a:gd name="connsiteX4" fmla="*/ 2476846 w 4067107"/>
                  <a:gd name="connsiteY4" fmla="*/ 1378554 h 1927194"/>
                  <a:gd name="connsiteX5" fmla="*/ 3256074 w 4067107"/>
                  <a:gd name="connsiteY5" fmla="*/ 1927194 h 1927194"/>
                  <a:gd name="connsiteX6" fmla="*/ 4067107 w 4067107"/>
                  <a:gd name="connsiteY6" fmla="*/ 1036649 h 1927194"/>
                  <a:gd name="connsiteX7" fmla="*/ 2842606 w 4067107"/>
                  <a:gd name="connsiteY7" fmla="*/ 18881 h 1927194"/>
                  <a:gd name="connsiteX8" fmla="*/ 2166745 w 4067107"/>
                  <a:gd name="connsiteY8" fmla="*/ 130200 h 1927194"/>
                  <a:gd name="connsiteX9" fmla="*/ 1435225 w 4067107"/>
                  <a:gd name="connsiteY9" fmla="*/ 376690 h 1927194"/>
                  <a:gd name="connsiteX0" fmla="*/ 1435225 w 4067107"/>
                  <a:gd name="connsiteY0" fmla="*/ 376690 h 1747240"/>
                  <a:gd name="connsiteX1" fmla="*/ 59649 w 4067107"/>
                  <a:gd name="connsiteY1" fmla="*/ 527765 h 1747240"/>
                  <a:gd name="connsiteX2" fmla="*/ 1634007 w 4067107"/>
                  <a:gd name="connsiteY2" fmla="*/ 949184 h 1747240"/>
                  <a:gd name="connsiteX3" fmla="*/ 2142892 w 4067107"/>
                  <a:gd name="connsiteY3" fmla="*/ 1044600 h 1747240"/>
                  <a:gd name="connsiteX4" fmla="*/ 2476846 w 4067107"/>
                  <a:gd name="connsiteY4" fmla="*/ 1378554 h 1747240"/>
                  <a:gd name="connsiteX5" fmla="*/ 3004138 w 4067107"/>
                  <a:gd name="connsiteY5" fmla="*/ 1747240 h 1747240"/>
                  <a:gd name="connsiteX6" fmla="*/ 4067107 w 4067107"/>
                  <a:gd name="connsiteY6" fmla="*/ 1036649 h 1747240"/>
                  <a:gd name="connsiteX7" fmla="*/ 2842606 w 4067107"/>
                  <a:gd name="connsiteY7" fmla="*/ 18881 h 1747240"/>
                  <a:gd name="connsiteX8" fmla="*/ 2166745 w 4067107"/>
                  <a:gd name="connsiteY8" fmla="*/ 130200 h 1747240"/>
                  <a:gd name="connsiteX9" fmla="*/ 1435225 w 4067107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3004138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  <a:gd name="connsiteX0" fmla="*/ 1435225 w 3887153"/>
                  <a:gd name="connsiteY0" fmla="*/ 376690 h 1747240"/>
                  <a:gd name="connsiteX1" fmla="*/ 59649 w 3887153"/>
                  <a:gd name="connsiteY1" fmla="*/ 527765 h 1747240"/>
                  <a:gd name="connsiteX2" fmla="*/ 1634007 w 3887153"/>
                  <a:gd name="connsiteY2" fmla="*/ 949184 h 1747240"/>
                  <a:gd name="connsiteX3" fmla="*/ 2142892 w 3887153"/>
                  <a:gd name="connsiteY3" fmla="*/ 1044600 h 1747240"/>
                  <a:gd name="connsiteX4" fmla="*/ 2476846 w 3887153"/>
                  <a:gd name="connsiteY4" fmla="*/ 1378554 h 1747240"/>
                  <a:gd name="connsiteX5" fmla="*/ 2806187 w 3887153"/>
                  <a:gd name="connsiteY5" fmla="*/ 1747240 h 1747240"/>
                  <a:gd name="connsiteX6" fmla="*/ 3887153 w 3887153"/>
                  <a:gd name="connsiteY6" fmla="*/ 784714 h 1747240"/>
                  <a:gd name="connsiteX7" fmla="*/ 2842606 w 3887153"/>
                  <a:gd name="connsiteY7" fmla="*/ 18881 h 1747240"/>
                  <a:gd name="connsiteX8" fmla="*/ 2166745 w 3887153"/>
                  <a:gd name="connsiteY8" fmla="*/ 130200 h 1747240"/>
                  <a:gd name="connsiteX9" fmla="*/ 1435225 w 3887153"/>
                  <a:gd name="connsiteY9" fmla="*/ 376690 h 1747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87153" h="1747240">
                    <a:moveTo>
                      <a:pt x="1435225" y="376690"/>
                    </a:moveTo>
                    <a:cubicBezTo>
                      <a:pt x="921041" y="355486"/>
                      <a:pt x="168317" y="374040"/>
                      <a:pt x="59649" y="527765"/>
                    </a:cubicBezTo>
                    <a:cubicBezTo>
                      <a:pt x="-282257" y="890874"/>
                      <a:pt x="926341" y="920030"/>
                      <a:pt x="1634007" y="949184"/>
                    </a:cubicBezTo>
                    <a:cubicBezTo>
                      <a:pt x="1755927" y="988940"/>
                      <a:pt x="2020972" y="1004844"/>
                      <a:pt x="2142892" y="1044600"/>
                    </a:cubicBezTo>
                    <a:lnTo>
                      <a:pt x="2476846" y="1378554"/>
                    </a:lnTo>
                    <a:lnTo>
                      <a:pt x="2806187" y="1747240"/>
                    </a:lnTo>
                    <a:lnTo>
                      <a:pt x="3887153" y="784714"/>
                    </a:lnTo>
                    <a:cubicBezTo>
                      <a:pt x="3502840" y="495816"/>
                      <a:pt x="3512746" y="372650"/>
                      <a:pt x="2842606" y="18881"/>
                    </a:cubicBezTo>
                    <a:cubicBezTo>
                      <a:pt x="2541783" y="-38103"/>
                      <a:pt x="2417210" y="44060"/>
                      <a:pt x="2166745" y="130200"/>
                    </a:cubicBezTo>
                    <a:cubicBezTo>
                      <a:pt x="1932182" y="184534"/>
                      <a:pt x="1811587" y="315730"/>
                      <a:pt x="1435225" y="37669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42" name="Freeform 19">
                <a:extLst>
                  <a:ext uri="{FF2B5EF4-FFF2-40B4-BE49-F238E27FC236}">
                    <a16:creationId xmlns="" xmlns:a16="http://schemas.microsoft.com/office/drawing/2014/main" id="{DADE5585-66B8-4BD0-B780-03161FEF8D9D}"/>
                  </a:ext>
                </a:extLst>
              </p:cNvPr>
              <p:cNvSpPr/>
              <p:nvPr/>
            </p:nvSpPr>
            <p:spPr>
              <a:xfrm flipH="1">
                <a:off x="2156087" y="2217893"/>
                <a:ext cx="1545584" cy="794676"/>
              </a:xfrm>
              <a:custGeom>
                <a:avLst/>
                <a:gdLst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288111 w 3347499"/>
                  <a:gd name="connsiteY0" fmla="*/ 620202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288111 w 3347499"/>
                  <a:gd name="connsiteY9" fmla="*/ 620202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52007 h 1995778"/>
                  <a:gd name="connsiteX1" fmla="*/ 659958 w 3347499"/>
                  <a:gd name="connsiteY1" fmla="*/ 95416 h 1995778"/>
                  <a:gd name="connsiteX2" fmla="*/ 373711 w 3347499"/>
                  <a:gd name="connsiteY2" fmla="*/ 39757 h 1995778"/>
                  <a:gd name="connsiteX3" fmla="*/ 119270 w 3347499"/>
                  <a:gd name="connsiteY3" fmla="*/ 0 h 1995778"/>
                  <a:gd name="connsiteX4" fmla="*/ 111318 w 3347499"/>
                  <a:gd name="connsiteY4" fmla="*/ 151075 h 1995778"/>
                  <a:gd name="connsiteX5" fmla="*/ 0 w 3347499"/>
                  <a:gd name="connsiteY5" fmla="*/ 214686 h 1995778"/>
                  <a:gd name="connsiteX6" fmla="*/ 779228 w 3347499"/>
                  <a:gd name="connsiteY6" fmla="*/ 1264258 h 1995778"/>
                  <a:gd name="connsiteX7" fmla="*/ 1900362 w 3347499"/>
                  <a:gd name="connsiteY7" fmla="*/ 1995778 h 1995778"/>
                  <a:gd name="connsiteX8" fmla="*/ 3347499 w 3347499"/>
                  <a:gd name="connsiteY8" fmla="*/ 1653872 h 1995778"/>
                  <a:gd name="connsiteX9" fmla="*/ 1304013 w 3347499"/>
                  <a:gd name="connsiteY9" fmla="*/ 652007 h 1995778"/>
                  <a:gd name="connsiteX0" fmla="*/ 1304013 w 3347499"/>
                  <a:gd name="connsiteY0" fmla="*/ 635267 h 1979038"/>
                  <a:gd name="connsiteX1" fmla="*/ 659958 w 3347499"/>
                  <a:gd name="connsiteY1" fmla="*/ 78676 h 1979038"/>
                  <a:gd name="connsiteX2" fmla="*/ 373711 w 3347499"/>
                  <a:gd name="connsiteY2" fmla="*/ 23017 h 1979038"/>
                  <a:gd name="connsiteX3" fmla="*/ 95416 w 3347499"/>
                  <a:gd name="connsiteY3" fmla="*/ 38919 h 1979038"/>
                  <a:gd name="connsiteX4" fmla="*/ 111318 w 3347499"/>
                  <a:gd name="connsiteY4" fmla="*/ 134335 h 1979038"/>
                  <a:gd name="connsiteX5" fmla="*/ 0 w 3347499"/>
                  <a:gd name="connsiteY5" fmla="*/ 197946 h 1979038"/>
                  <a:gd name="connsiteX6" fmla="*/ 779228 w 3347499"/>
                  <a:gd name="connsiteY6" fmla="*/ 1247518 h 1979038"/>
                  <a:gd name="connsiteX7" fmla="*/ 1900362 w 3347499"/>
                  <a:gd name="connsiteY7" fmla="*/ 1979038 h 1979038"/>
                  <a:gd name="connsiteX8" fmla="*/ 3347499 w 3347499"/>
                  <a:gd name="connsiteY8" fmla="*/ 1637132 h 1979038"/>
                  <a:gd name="connsiteX9" fmla="*/ 1304013 w 3347499"/>
                  <a:gd name="connsiteY9" fmla="*/ 635267 h 1979038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11318 w 3347499"/>
                  <a:gd name="connsiteY4" fmla="*/ 153906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779228 w 3347499"/>
                  <a:gd name="connsiteY6" fmla="*/ 1267089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998609"/>
                  <a:gd name="connsiteX1" fmla="*/ 659958 w 3347499"/>
                  <a:gd name="connsiteY1" fmla="*/ 98247 h 1998609"/>
                  <a:gd name="connsiteX2" fmla="*/ 373711 w 3347499"/>
                  <a:gd name="connsiteY2" fmla="*/ 42588 h 1998609"/>
                  <a:gd name="connsiteX3" fmla="*/ 95416 w 3347499"/>
                  <a:gd name="connsiteY3" fmla="*/ 58490 h 1998609"/>
                  <a:gd name="connsiteX4" fmla="*/ 174928 w 3347499"/>
                  <a:gd name="connsiteY4" fmla="*/ 177759 h 1998609"/>
                  <a:gd name="connsiteX5" fmla="*/ 0 w 3347499"/>
                  <a:gd name="connsiteY5" fmla="*/ 217517 h 1998609"/>
                  <a:gd name="connsiteX6" fmla="*/ 811033 w 3347499"/>
                  <a:gd name="connsiteY6" fmla="*/ 1243235 h 1998609"/>
                  <a:gd name="connsiteX7" fmla="*/ 1900362 w 3347499"/>
                  <a:gd name="connsiteY7" fmla="*/ 1998609 h 1998609"/>
                  <a:gd name="connsiteX8" fmla="*/ 3347499 w 3347499"/>
                  <a:gd name="connsiteY8" fmla="*/ 1656703 h 1998609"/>
                  <a:gd name="connsiteX9" fmla="*/ 1304013 w 3347499"/>
                  <a:gd name="connsiteY9" fmla="*/ 654838 h 1998609"/>
                  <a:gd name="connsiteX0" fmla="*/ 1304013 w 3347499"/>
                  <a:gd name="connsiteY0" fmla="*/ 654838 h 1863437"/>
                  <a:gd name="connsiteX1" fmla="*/ 659958 w 3347499"/>
                  <a:gd name="connsiteY1" fmla="*/ 98247 h 1863437"/>
                  <a:gd name="connsiteX2" fmla="*/ 373711 w 3347499"/>
                  <a:gd name="connsiteY2" fmla="*/ 42588 h 1863437"/>
                  <a:gd name="connsiteX3" fmla="*/ 95416 w 3347499"/>
                  <a:gd name="connsiteY3" fmla="*/ 58490 h 1863437"/>
                  <a:gd name="connsiteX4" fmla="*/ 174928 w 3347499"/>
                  <a:gd name="connsiteY4" fmla="*/ 177759 h 1863437"/>
                  <a:gd name="connsiteX5" fmla="*/ 0 w 3347499"/>
                  <a:gd name="connsiteY5" fmla="*/ 217517 h 1863437"/>
                  <a:gd name="connsiteX6" fmla="*/ 811033 w 3347499"/>
                  <a:gd name="connsiteY6" fmla="*/ 1243235 h 1863437"/>
                  <a:gd name="connsiteX7" fmla="*/ 1924216 w 3347499"/>
                  <a:gd name="connsiteY7" fmla="*/ 1863437 h 1863437"/>
                  <a:gd name="connsiteX8" fmla="*/ 3347499 w 3347499"/>
                  <a:gd name="connsiteY8" fmla="*/ 1656703 h 1863437"/>
                  <a:gd name="connsiteX9" fmla="*/ 1304013 w 3347499"/>
                  <a:gd name="connsiteY9" fmla="*/ 654838 h 1863437"/>
                  <a:gd name="connsiteX0" fmla="*/ 1304013 w 3347499"/>
                  <a:gd name="connsiteY0" fmla="*/ 654838 h 1982707"/>
                  <a:gd name="connsiteX1" fmla="*/ 659958 w 3347499"/>
                  <a:gd name="connsiteY1" fmla="*/ 98247 h 1982707"/>
                  <a:gd name="connsiteX2" fmla="*/ 373711 w 3347499"/>
                  <a:gd name="connsiteY2" fmla="*/ 42588 h 1982707"/>
                  <a:gd name="connsiteX3" fmla="*/ 95416 w 3347499"/>
                  <a:gd name="connsiteY3" fmla="*/ 58490 h 1982707"/>
                  <a:gd name="connsiteX4" fmla="*/ 174928 w 3347499"/>
                  <a:gd name="connsiteY4" fmla="*/ 177759 h 1982707"/>
                  <a:gd name="connsiteX5" fmla="*/ 0 w 3347499"/>
                  <a:gd name="connsiteY5" fmla="*/ 217517 h 1982707"/>
                  <a:gd name="connsiteX6" fmla="*/ 811033 w 3347499"/>
                  <a:gd name="connsiteY6" fmla="*/ 1243235 h 1982707"/>
                  <a:gd name="connsiteX7" fmla="*/ 2146852 w 3347499"/>
                  <a:gd name="connsiteY7" fmla="*/ 1982707 h 1982707"/>
                  <a:gd name="connsiteX8" fmla="*/ 3347499 w 3347499"/>
                  <a:gd name="connsiteY8" fmla="*/ 1656703 h 1982707"/>
                  <a:gd name="connsiteX9" fmla="*/ 1304013 w 3347499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1304013 w 3387256"/>
                  <a:gd name="connsiteY9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26401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15616 w 3387256"/>
                  <a:gd name="connsiteY9" fmla="*/ 782060 h 1982707"/>
                  <a:gd name="connsiteX10" fmla="*/ 1304013 w 3387256"/>
                  <a:gd name="connsiteY10" fmla="*/ 654838 h 1982707"/>
                  <a:gd name="connsiteX0" fmla="*/ 1304013 w 3387256"/>
                  <a:gd name="connsiteY0" fmla="*/ 654838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304013 w 3387256"/>
                  <a:gd name="connsiteY10" fmla="*/ 654838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739470 w 3387256"/>
                  <a:gd name="connsiteY9" fmla="*/ 813865 h 1982707"/>
                  <a:gd name="connsiteX10" fmla="*/ 1272207 w 3387256"/>
                  <a:gd name="connsiteY10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387256"/>
                  <a:gd name="connsiteY0" fmla="*/ 630984 h 1982707"/>
                  <a:gd name="connsiteX1" fmla="*/ 659958 w 3387256"/>
                  <a:gd name="connsiteY1" fmla="*/ 98247 h 1982707"/>
                  <a:gd name="connsiteX2" fmla="*/ 373711 w 3387256"/>
                  <a:gd name="connsiteY2" fmla="*/ 42588 h 1982707"/>
                  <a:gd name="connsiteX3" fmla="*/ 95416 w 3387256"/>
                  <a:gd name="connsiteY3" fmla="*/ 58490 h 1982707"/>
                  <a:gd name="connsiteX4" fmla="*/ 174928 w 3387256"/>
                  <a:gd name="connsiteY4" fmla="*/ 177759 h 1982707"/>
                  <a:gd name="connsiteX5" fmla="*/ 0 w 3387256"/>
                  <a:gd name="connsiteY5" fmla="*/ 217517 h 1982707"/>
                  <a:gd name="connsiteX6" fmla="*/ 811033 w 3387256"/>
                  <a:gd name="connsiteY6" fmla="*/ 1243235 h 1982707"/>
                  <a:gd name="connsiteX7" fmla="*/ 2146852 w 3387256"/>
                  <a:gd name="connsiteY7" fmla="*/ 1982707 h 1982707"/>
                  <a:gd name="connsiteX8" fmla="*/ 3387256 w 3387256"/>
                  <a:gd name="connsiteY8" fmla="*/ 1648752 h 1982707"/>
                  <a:gd name="connsiteX9" fmla="*/ 2353585 w 3387256"/>
                  <a:gd name="connsiteY9" fmla="*/ 1267090 h 1982707"/>
                  <a:gd name="connsiteX10" fmla="*/ 739470 w 3387256"/>
                  <a:gd name="connsiteY10" fmla="*/ 813865 h 1982707"/>
                  <a:gd name="connsiteX11" fmla="*/ 1272207 w 338725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39470 w 3753016"/>
                  <a:gd name="connsiteY10" fmla="*/ 813865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53585 w 3753016"/>
                  <a:gd name="connsiteY9" fmla="*/ 1267090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385390 w 3753016"/>
                  <a:gd name="connsiteY9" fmla="*/ 1314798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1276 w 3753016"/>
                  <a:gd name="connsiteY10" fmla="*/ 861572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79227 w 3753016"/>
                  <a:gd name="connsiteY10" fmla="*/ 893377 h 1982707"/>
                  <a:gd name="connsiteX11" fmla="*/ 1272207 w 3753016"/>
                  <a:gd name="connsiteY11" fmla="*/ 630984 h 1982707"/>
                  <a:gd name="connsiteX0" fmla="*/ 1272207 w 3753016"/>
                  <a:gd name="connsiteY0" fmla="*/ 630984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72207 w 3753016"/>
                  <a:gd name="connsiteY11" fmla="*/ 630984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74928 w 3753016"/>
                  <a:gd name="connsiteY4" fmla="*/ 177759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659958 w 3753016"/>
                  <a:gd name="connsiteY1" fmla="*/ 98247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280159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280159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731519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2789 h 1982707"/>
                  <a:gd name="connsiteX1" fmla="*/ 699714 w 3753016"/>
                  <a:gd name="connsiteY1" fmla="*/ 90295 h 1982707"/>
                  <a:gd name="connsiteX2" fmla="*/ 373711 w 3753016"/>
                  <a:gd name="connsiteY2" fmla="*/ 42588 h 1982707"/>
                  <a:gd name="connsiteX3" fmla="*/ 95416 w 3753016"/>
                  <a:gd name="connsiteY3" fmla="*/ 58490 h 1982707"/>
                  <a:gd name="connsiteX4" fmla="*/ 119269 w 3753016"/>
                  <a:gd name="connsiteY4" fmla="*/ 169808 h 1982707"/>
                  <a:gd name="connsiteX5" fmla="*/ 0 w 3753016"/>
                  <a:gd name="connsiteY5" fmla="*/ 217517 h 1982707"/>
                  <a:gd name="connsiteX6" fmla="*/ 811033 w 3753016"/>
                  <a:gd name="connsiteY6" fmla="*/ 1243235 h 1982707"/>
                  <a:gd name="connsiteX7" fmla="*/ 2146852 w 3753016"/>
                  <a:gd name="connsiteY7" fmla="*/ 1982707 h 1982707"/>
                  <a:gd name="connsiteX8" fmla="*/ 3753016 w 3753016"/>
                  <a:gd name="connsiteY8" fmla="*/ 1497677 h 1982707"/>
                  <a:gd name="connsiteX9" fmla="*/ 2409244 w 3753016"/>
                  <a:gd name="connsiteY9" fmla="*/ 1290944 h 1982707"/>
                  <a:gd name="connsiteX10" fmla="*/ 755373 w 3753016"/>
                  <a:gd name="connsiteY10" fmla="*/ 869524 h 1982707"/>
                  <a:gd name="connsiteX11" fmla="*/ 1311965 w 3753016"/>
                  <a:gd name="connsiteY11" fmla="*/ 662789 h 1982707"/>
                  <a:gd name="connsiteX0" fmla="*/ 1311965 w 3753016"/>
                  <a:gd name="connsiteY0" fmla="*/ 665192 h 1985110"/>
                  <a:gd name="connsiteX1" fmla="*/ 699714 w 3753016"/>
                  <a:gd name="connsiteY1" fmla="*/ 92698 h 1985110"/>
                  <a:gd name="connsiteX2" fmla="*/ 397565 w 3753016"/>
                  <a:gd name="connsiteY2" fmla="*/ 37040 h 1985110"/>
                  <a:gd name="connsiteX3" fmla="*/ 95416 w 3753016"/>
                  <a:gd name="connsiteY3" fmla="*/ 60893 h 1985110"/>
                  <a:gd name="connsiteX4" fmla="*/ 119269 w 3753016"/>
                  <a:gd name="connsiteY4" fmla="*/ 172211 h 1985110"/>
                  <a:gd name="connsiteX5" fmla="*/ 0 w 3753016"/>
                  <a:gd name="connsiteY5" fmla="*/ 219920 h 1985110"/>
                  <a:gd name="connsiteX6" fmla="*/ 811033 w 3753016"/>
                  <a:gd name="connsiteY6" fmla="*/ 1245638 h 1985110"/>
                  <a:gd name="connsiteX7" fmla="*/ 2146852 w 3753016"/>
                  <a:gd name="connsiteY7" fmla="*/ 1985110 h 1985110"/>
                  <a:gd name="connsiteX8" fmla="*/ 3753016 w 3753016"/>
                  <a:gd name="connsiteY8" fmla="*/ 1500080 h 1985110"/>
                  <a:gd name="connsiteX9" fmla="*/ 2409244 w 3753016"/>
                  <a:gd name="connsiteY9" fmla="*/ 1293347 h 1985110"/>
                  <a:gd name="connsiteX10" fmla="*/ 755373 w 3753016"/>
                  <a:gd name="connsiteY10" fmla="*/ 871927 h 1985110"/>
                  <a:gd name="connsiteX11" fmla="*/ 1311965 w 3753016"/>
                  <a:gd name="connsiteY11" fmla="*/ 665192 h 1985110"/>
                  <a:gd name="connsiteX0" fmla="*/ 1311965 w 3753016"/>
                  <a:gd name="connsiteY0" fmla="*/ 670630 h 1990548"/>
                  <a:gd name="connsiteX1" fmla="*/ 699714 w 3753016"/>
                  <a:gd name="connsiteY1" fmla="*/ 98136 h 1990548"/>
                  <a:gd name="connsiteX2" fmla="*/ 453224 w 3753016"/>
                  <a:gd name="connsiteY2" fmla="*/ 26576 h 1990548"/>
                  <a:gd name="connsiteX3" fmla="*/ 95416 w 3753016"/>
                  <a:gd name="connsiteY3" fmla="*/ 66331 h 1990548"/>
                  <a:gd name="connsiteX4" fmla="*/ 119269 w 3753016"/>
                  <a:gd name="connsiteY4" fmla="*/ 177649 h 1990548"/>
                  <a:gd name="connsiteX5" fmla="*/ 0 w 3753016"/>
                  <a:gd name="connsiteY5" fmla="*/ 225358 h 1990548"/>
                  <a:gd name="connsiteX6" fmla="*/ 811033 w 3753016"/>
                  <a:gd name="connsiteY6" fmla="*/ 1251076 h 1990548"/>
                  <a:gd name="connsiteX7" fmla="*/ 2146852 w 3753016"/>
                  <a:gd name="connsiteY7" fmla="*/ 1990548 h 1990548"/>
                  <a:gd name="connsiteX8" fmla="*/ 3753016 w 3753016"/>
                  <a:gd name="connsiteY8" fmla="*/ 1505518 h 1990548"/>
                  <a:gd name="connsiteX9" fmla="*/ 2409244 w 3753016"/>
                  <a:gd name="connsiteY9" fmla="*/ 1298785 h 1990548"/>
                  <a:gd name="connsiteX10" fmla="*/ 755373 w 3753016"/>
                  <a:gd name="connsiteY10" fmla="*/ 877365 h 1990548"/>
                  <a:gd name="connsiteX11" fmla="*/ 1311965 w 3753016"/>
                  <a:gd name="connsiteY11" fmla="*/ 670630 h 1990548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95416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19269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78748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0 w 3753016"/>
                  <a:gd name="connsiteY4" fmla="*/ 226457 h 1991647"/>
                  <a:gd name="connsiteX5" fmla="*/ 811033 w 3753016"/>
                  <a:gd name="connsiteY5" fmla="*/ 1252175 h 1991647"/>
                  <a:gd name="connsiteX6" fmla="*/ 2146852 w 3753016"/>
                  <a:gd name="connsiteY6" fmla="*/ 1991647 h 1991647"/>
                  <a:gd name="connsiteX7" fmla="*/ 3753016 w 3753016"/>
                  <a:gd name="connsiteY7" fmla="*/ 1506617 h 1991647"/>
                  <a:gd name="connsiteX8" fmla="*/ 2409244 w 3753016"/>
                  <a:gd name="connsiteY8" fmla="*/ 1299884 h 1991647"/>
                  <a:gd name="connsiteX9" fmla="*/ 755373 w 3753016"/>
                  <a:gd name="connsiteY9" fmla="*/ 878464 h 1991647"/>
                  <a:gd name="connsiteX10" fmla="*/ 1311965 w 3753016"/>
                  <a:gd name="connsiteY10" fmla="*/ 671729 h 1991647"/>
                  <a:gd name="connsiteX0" fmla="*/ 1337304 w 3778355"/>
                  <a:gd name="connsiteY0" fmla="*/ 671729 h 1991647"/>
                  <a:gd name="connsiteX1" fmla="*/ 725053 w 3778355"/>
                  <a:gd name="connsiteY1" fmla="*/ 99235 h 1991647"/>
                  <a:gd name="connsiteX2" fmla="*/ 478563 w 3778355"/>
                  <a:gd name="connsiteY2" fmla="*/ 27675 h 1991647"/>
                  <a:gd name="connsiteX3" fmla="*/ 152560 w 3778355"/>
                  <a:gd name="connsiteY3" fmla="*/ 67430 h 1991647"/>
                  <a:gd name="connsiteX4" fmla="*/ 232072 w 3778355"/>
                  <a:gd name="connsiteY4" fmla="*/ 186702 h 1991647"/>
                  <a:gd name="connsiteX5" fmla="*/ 25339 w 3778355"/>
                  <a:gd name="connsiteY5" fmla="*/ 226457 h 1991647"/>
                  <a:gd name="connsiteX6" fmla="*/ 836372 w 3778355"/>
                  <a:gd name="connsiteY6" fmla="*/ 1252175 h 1991647"/>
                  <a:gd name="connsiteX7" fmla="*/ 2172191 w 3778355"/>
                  <a:gd name="connsiteY7" fmla="*/ 1991647 h 1991647"/>
                  <a:gd name="connsiteX8" fmla="*/ 3778355 w 3778355"/>
                  <a:gd name="connsiteY8" fmla="*/ 1506617 h 1991647"/>
                  <a:gd name="connsiteX9" fmla="*/ 2434583 w 3778355"/>
                  <a:gd name="connsiteY9" fmla="*/ 1299884 h 1991647"/>
                  <a:gd name="connsiteX10" fmla="*/ 780712 w 3778355"/>
                  <a:gd name="connsiteY10" fmla="*/ 878464 h 1991647"/>
                  <a:gd name="connsiteX11" fmla="*/ 1337304 w 3778355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206733 w 3753016"/>
                  <a:gd name="connsiteY4" fmla="*/ 186702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1033 w 3753016"/>
                  <a:gd name="connsiteY6" fmla="*/ 1252175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91647"/>
                  <a:gd name="connsiteX1" fmla="*/ 699714 w 3753016"/>
                  <a:gd name="connsiteY1" fmla="*/ 99235 h 1991647"/>
                  <a:gd name="connsiteX2" fmla="*/ 453224 w 3753016"/>
                  <a:gd name="connsiteY2" fmla="*/ 27675 h 1991647"/>
                  <a:gd name="connsiteX3" fmla="*/ 127221 w 3753016"/>
                  <a:gd name="connsiteY3" fmla="*/ 67430 h 1991647"/>
                  <a:gd name="connsiteX4" fmla="*/ 166977 w 3753016"/>
                  <a:gd name="connsiteY4" fmla="*/ 154897 h 1991647"/>
                  <a:gd name="connsiteX5" fmla="*/ 0 w 3753016"/>
                  <a:gd name="connsiteY5" fmla="*/ 226457 h 1991647"/>
                  <a:gd name="connsiteX6" fmla="*/ 818984 w 3753016"/>
                  <a:gd name="connsiteY6" fmla="*/ 1347591 h 1991647"/>
                  <a:gd name="connsiteX7" fmla="*/ 2146852 w 3753016"/>
                  <a:gd name="connsiteY7" fmla="*/ 1991647 h 1991647"/>
                  <a:gd name="connsiteX8" fmla="*/ 3753016 w 3753016"/>
                  <a:gd name="connsiteY8" fmla="*/ 1506617 h 1991647"/>
                  <a:gd name="connsiteX9" fmla="*/ 2409244 w 3753016"/>
                  <a:gd name="connsiteY9" fmla="*/ 1299884 h 1991647"/>
                  <a:gd name="connsiteX10" fmla="*/ 755373 w 3753016"/>
                  <a:gd name="connsiteY10" fmla="*/ 878464 h 1991647"/>
                  <a:gd name="connsiteX11" fmla="*/ 1311965 w 3753016"/>
                  <a:gd name="connsiteY11" fmla="*/ 671729 h 199164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8037"/>
                  <a:gd name="connsiteX1" fmla="*/ 699714 w 3753016"/>
                  <a:gd name="connsiteY1" fmla="*/ 99235 h 1928037"/>
                  <a:gd name="connsiteX2" fmla="*/ 453224 w 3753016"/>
                  <a:gd name="connsiteY2" fmla="*/ 27675 h 1928037"/>
                  <a:gd name="connsiteX3" fmla="*/ 127221 w 3753016"/>
                  <a:gd name="connsiteY3" fmla="*/ 67430 h 1928037"/>
                  <a:gd name="connsiteX4" fmla="*/ 166977 w 3753016"/>
                  <a:gd name="connsiteY4" fmla="*/ 154897 h 1928037"/>
                  <a:gd name="connsiteX5" fmla="*/ 0 w 3753016"/>
                  <a:gd name="connsiteY5" fmla="*/ 226457 h 1928037"/>
                  <a:gd name="connsiteX6" fmla="*/ 818984 w 3753016"/>
                  <a:gd name="connsiteY6" fmla="*/ 1347591 h 1928037"/>
                  <a:gd name="connsiteX7" fmla="*/ 2011680 w 3753016"/>
                  <a:gd name="connsiteY7" fmla="*/ 1928037 h 1928037"/>
                  <a:gd name="connsiteX8" fmla="*/ 3753016 w 3753016"/>
                  <a:gd name="connsiteY8" fmla="*/ 1506617 h 1928037"/>
                  <a:gd name="connsiteX9" fmla="*/ 2409244 w 3753016"/>
                  <a:gd name="connsiteY9" fmla="*/ 1299884 h 1928037"/>
                  <a:gd name="connsiteX10" fmla="*/ 755373 w 3753016"/>
                  <a:gd name="connsiteY10" fmla="*/ 878464 h 1928037"/>
                  <a:gd name="connsiteX11" fmla="*/ 1311965 w 3753016"/>
                  <a:gd name="connsiteY11" fmla="*/ 671729 h 1928037"/>
                  <a:gd name="connsiteX0" fmla="*/ 1311965 w 3753016"/>
                  <a:gd name="connsiteY0" fmla="*/ 671729 h 1929647"/>
                  <a:gd name="connsiteX1" fmla="*/ 699714 w 3753016"/>
                  <a:gd name="connsiteY1" fmla="*/ 99235 h 1929647"/>
                  <a:gd name="connsiteX2" fmla="*/ 453224 w 3753016"/>
                  <a:gd name="connsiteY2" fmla="*/ 27675 h 1929647"/>
                  <a:gd name="connsiteX3" fmla="*/ 127221 w 3753016"/>
                  <a:gd name="connsiteY3" fmla="*/ 67430 h 1929647"/>
                  <a:gd name="connsiteX4" fmla="*/ 166977 w 3753016"/>
                  <a:gd name="connsiteY4" fmla="*/ 154897 h 1929647"/>
                  <a:gd name="connsiteX5" fmla="*/ 0 w 3753016"/>
                  <a:gd name="connsiteY5" fmla="*/ 226457 h 1929647"/>
                  <a:gd name="connsiteX6" fmla="*/ 818984 w 3753016"/>
                  <a:gd name="connsiteY6" fmla="*/ 1347591 h 1929647"/>
                  <a:gd name="connsiteX7" fmla="*/ 2011680 w 3753016"/>
                  <a:gd name="connsiteY7" fmla="*/ 1928037 h 1929647"/>
                  <a:gd name="connsiteX8" fmla="*/ 3753016 w 3753016"/>
                  <a:gd name="connsiteY8" fmla="*/ 1506617 h 1929647"/>
                  <a:gd name="connsiteX9" fmla="*/ 2409244 w 3753016"/>
                  <a:gd name="connsiteY9" fmla="*/ 1299884 h 1929647"/>
                  <a:gd name="connsiteX10" fmla="*/ 755373 w 3753016"/>
                  <a:gd name="connsiteY10" fmla="*/ 878464 h 1929647"/>
                  <a:gd name="connsiteX11" fmla="*/ 1311965 w 3753016"/>
                  <a:gd name="connsiteY11" fmla="*/ 671729 h 1929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753016" h="1929647">
                    <a:moveTo>
                      <a:pt x="1311965" y="671729"/>
                    </a:moveTo>
                    <a:cubicBezTo>
                      <a:pt x="1166191" y="480897"/>
                      <a:pt x="893195" y="-35936"/>
                      <a:pt x="699714" y="99235"/>
                    </a:cubicBezTo>
                    <a:cubicBezTo>
                      <a:pt x="667909" y="136342"/>
                      <a:pt x="636104" y="-73042"/>
                      <a:pt x="453224" y="27675"/>
                    </a:cubicBezTo>
                    <a:cubicBezTo>
                      <a:pt x="360459" y="32976"/>
                      <a:pt x="331304" y="-57141"/>
                      <a:pt x="127221" y="67430"/>
                    </a:cubicBezTo>
                    <a:cubicBezTo>
                      <a:pt x="74212" y="88634"/>
                      <a:pt x="188181" y="128392"/>
                      <a:pt x="166977" y="154897"/>
                    </a:cubicBezTo>
                    <a:cubicBezTo>
                      <a:pt x="145773" y="181402"/>
                      <a:pt x="70236" y="131041"/>
                      <a:pt x="0" y="226457"/>
                    </a:cubicBezTo>
                    <a:cubicBezTo>
                      <a:pt x="272995" y="600168"/>
                      <a:pt x="673210" y="1283981"/>
                      <a:pt x="818984" y="1347591"/>
                    </a:cubicBezTo>
                    <a:cubicBezTo>
                      <a:pt x="1216549" y="1541073"/>
                      <a:pt x="1741336" y="1885630"/>
                      <a:pt x="2011680" y="1928037"/>
                    </a:cubicBezTo>
                    <a:cubicBezTo>
                      <a:pt x="2266121" y="1954542"/>
                      <a:pt x="3172571" y="1647090"/>
                      <a:pt x="3753016" y="1506617"/>
                    </a:cubicBezTo>
                    <a:cubicBezTo>
                      <a:pt x="3697357" y="1407226"/>
                      <a:pt x="3208351" y="1168688"/>
                      <a:pt x="2409244" y="1299884"/>
                    </a:cubicBezTo>
                    <a:cubicBezTo>
                      <a:pt x="489003" y="1295909"/>
                      <a:pt x="734169" y="972555"/>
                      <a:pt x="755373" y="878464"/>
                    </a:cubicBezTo>
                    <a:cubicBezTo>
                      <a:pt x="816333" y="727390"/>
                      <a:pt x="1115833" y="695583"/>
                      <a:pt x="1311965" y="671729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840" name="직사각형 6">
              <a:extLst>
                <a:ext uri="{FF2B5EF4-FFF2-40B4-BE49-F238E27FC236}">
                  <a16:creationId xmlns="" xmlns:a16="http://schemas.microsoft.com/office/drawing/2014/main" id="{818C9A05-AADB-4413-A19F-53295077795A}"/>
                </a:ext>
              </a:extLst>
            </p:cNvPr>
            <p:cNvSpPr/>
            <p:nvPr/>
          </p:nvSpPr>
          <p:spPr>
            <a:xfrm rot="18740140">
              <a:off x="1894195" y="2506511"/>
              <a:ext cx="285737" cy="70930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50800" dir="5400000" algn="ctr" rotWithShape="0">
                <a:srgbClr val="000000">
                  <a:alpha val="2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2861" name="Graphic 2842">
            <a:extLst>
              <a:ext uri="{FF2B5EF4-FFF2-40B4-BE49-F238E27FC236}">
                <a16:creationId xmlns="" xmlns:a16="http://schemas.microsoft.com/office/drawing/2014/main" id="{66F5FCFC-741C-4E67-BF89-D22254922793}"/>
              </a:ext>
            </a:extLst>
          </p:cNvPr>
          <p:cNvSpPr/>
          <p:nvPr/>
        </p:nvSpPr>
        <p:spPr>
          <a:xfrm rot="782673" flipH="1">
            <a:off x="423471" y="2711890"/>
            <a:ext cx="4421328" cy="1737524"/>
          </a:xfrm>
          <a:custGeom>
            <a:avLst/>
            <a:gdLst>
              <a:gd name="connsiteX0" fmla="*/ 3012987 w 4486275"/>
              <a:gd name="connsiteY0" fmla="*/ 863038 h 1971675"/>
              <a:gd name="connsiteX1" fmla="*/ 3072995 w 4486275"/>
              <a:gd name="connsiteY1" fmla="*/ 730641 h 1971675"/>
              <a:gd name="connsiteX2" fmla="*/ 3205393 w 4486275"/>
              <a:gd name="connsiteY2" fmla="*/ 790648 h 1971675"/>
              <a:gd name="connsiteX3" fmla="*/ 3255875 w 4486275"/>
              <a:gd name="connsiteY3" fmla="*/ 724926 h 1971675"/>
              <a:gd name="connsiteX4" fmla="*/ 3292070 w 4486275"/>
              <a:gd name="connsiteY4" fmla="*/ 707781 h 1971675"/>
              <a:gd name="connsiteX5" fmla="*/ 3418753 w 4486275"/>
              <a:gd name="connsiteY5" fmla="*/ 725878 h 1971675"/>
              <a:gd name="connsiteX6" fmla="*/ 3242540 w 4486275"/>
              <a:gd name="connsiteY6" fmla="*/ 507756 h 1971675"/>
              <a:gd name="connsiteX7" fmla="*/ 3253970 w 4486275"/>
              <a:gd name="connsiteY7" fmla="*/ 229626 h 1971675"/>
              <a:gd name="connsiteX8" fmla="*/ 3601632 w 4486275"/>
              <a:gd name="connsiteY8" fmla="*/ 73 h 1971675"/>
              <a:gd name="connsiteX9" fmla="*/ 3857855 w 4486275"/>
              <a:gd name="connsiteY9" fmla="*/ 96276 h 1971675"/>
              <a:gd name="connsiteX10" fmla="*/ 3985490 w 4486275"/>
              <a:gd name="connsiteY10" fmla="*/ 332496 h 1971675"/>
              <a:gd name="connsiteX11" fmla="*/ 4376968 w 4486275"/>
              <a:gd name="connsiteY11" fmla="*/ 371548 h 1971675"/>
              <a:gd name="connsiteX12" fmla="*/ 4475075 w 4486275"/>
              <a:gd name="connsiteY12" fmla="*/ 708733 h 1971675"/>
              <a:gd name="connsiteX13" fmla="*/ 4173132 w 4486275"/>
              <a:gd name="connsiteY13" fmla="*/ 952573 h 1971675"/>
              <a:gd name="connsiteX14" fmla="*/ 4168370 w 4486275"/>
              <a:gd name="connsiteY14" fmla="*/ 1303094 h 1971675"/>
              <a:gd name="connsiteX15" fmla="*/ 4009303 w 4486275"/>
              <a:gd name="connsiteY15" fmla="*/ 1464066 h 1971675"/>
              <a:gd name="connsiteX16" fmla="*/ 3595918 w 4486275"/>
              <a:gd name="connsiteY16" fmla="*/ 1429776 h 1971675"/>
              <a:gd name="connsiteX17" fmla="*/ 3481618 w 4486275"/>
              <a:gd name="connsiteY17" fmla="*/ 945906 h 1971675"/>
              <a:gd name="connsiteX18" fmla="*/ 3471140 w 4486275"/>
              <a:gd name="connsiteY18" fmla="*/ 935428 h 1971675"/>
              <a:gd name="connsiteX19" fmla="*/ 3394940 w 4486275"/>
              <a:gd name="connsiteY19" fmla="*/ 1024963 h 1971675"/>
              <a:gd name="connsiteX20" fmla="*/ 3344457 w 4486275"/>
              <a:gd name="connsiteY20" fmla="*/ 1035441 h 1971675"/>
              <a:gd name="connsiteX21" fmla="*/ 3276830 w 4486275"/>
              <a:gd name="connsiteY21" fmla="*/ 1006866 h 1971675"/>
              <a:gd name="connsiteX22" fmla="*/ 3250160 w 4486275"/>
              <a:gd name="connsiteY22" fmla="*/ 1092591 h 1971675"/>
              <a:gd name="connsiteX23" fmla="*/ 3194915 w 4486275"/>
              <a:gd name="connsiteY23" fmla="*/ 1128786 h 1971675"/>
              <a:gd name="connsiteX24" fmla="*/ 3071090 w 4486275"/>
              <a:gd name="connsiteY24" fmla="*/ 1054491 h 1971675"/>
              <a:gd name="connsiteX25" fmla="*/ 274550 w 4486275"/>
              <a:gd name="connsiteY25" fmla="*/ 1914598 h 1971675"/>
              <a:gd name="connsiteX26" fmla="*/ 250737 w 4486275"/>
              <a:gd name="connsiteY26" fmla="*/ 1868878 h 1971675"/>
              <a:gd name="connsiteX27" fmla="*/ 44045 w 4486275"/>
              <a:gd name="connsiteY27" fmla="*/ 1942221 h 1971675"/>
              <a:gd name="connsiteX28" fmla="*/ 14517 w 4486275"/>
              <a:gd name="connsiteY28" fmla="*/ 1794583 h 1971675"/>
              <a:gd name="connsiteX29" fmla="*/ 104052 w 4486275"/>
              <a:gd name="connsiteY29" fmla="*/ 1730766 h 1971675"/>
              <a:gd name="connsiteX30" fmla="*/ 217400 w 4486275"/>
              <a:gd name="connsiteY30" fmla="*/ 1754578 h 1971675"/>
              <a:gd name="connsiteX31" fmla="*/ 211685 w 4486275"/>
              <a:gd name="connsiteY31" fmla="*/ 1711716 h 1971675"/>
              <a:gd name="connsiteX32" fmla="*/ 462192 w 4486275"/>
              <a:gd name="connsiteY32" fmla="*/ 1632658 h 1971675"/>
              <a:gd name="connsiteX33" fmla="*/ 442190 w 4486275"/>
              <a:gd name="connsiteY33" fmla="*/ 1556458 h 1971675"/>
              <a:gd name="connsiteX34" fmla="*/ 174537 w 4486275"/>
              <a:gd name="connsiteY34" fmla="*/ 1637421 h 1971675"/>
              <a:gd name="connsiteX35" fmla="*/ 140247 w 4486275"/>
              <a:gd name="connsiteY35" fmla="*/ 1526931 h 1971675"/>
              <a:gd name="connsiteX36" fmla="*/ 159297 w 4486275"/>
              <a:gd name="connsiteY36" fmla="*/ 1486926 h 1971675"/>
              <a:gd name="connsiteX37" fmla="*/ 176442 w 4486275"/>
              <a:gd name="connsiteY37" fmla="*/ 1405011 h 1971675"/>
              <a:gd name="connsiteX38" fmla="*/ 101195 w 4486275"/>
              <a:gd name="connsiteY38" fmla="*/ 1405011 h 1971675"/>
              <a:gd name="connsiteX39" fmla="*/ 11660 w 4486275"/>
              <a:gd name="connsiteY39" fmla="*/ 1101163 h 1971675"/>
              <a:gd name="connsiteX40" fmla="*/ 242165 w 4486275"/>
              <a:gd name="connsiteY40" fmla="*/ 1027821 h 1971675"/>
              <a:gd name="connsiteX41" fmla="*/ 277407 w 4486275"/>
              <a:gd name="connsiteY41" fmla="*/ 1136406 h 1971675"/>
              <a:gd name="connsiteX42" fmla="*/ 300267 w 4486275"/>
              <a:gd name="connsiteY42" fmla="*/ 1217369 h 1971675"/>
              <a:gd name="connsiteX43" fmla="*/ 337415 w 4486275"/>
              <a:gd name="connsiteY43" fmla="*/ 1241181 h 1971675"/>
              <a:gd name="connsiteX44" fmla="*/ 415520 w 4486275"/>
              <a:gd name="connsiteY44" fmla="*/ 1215463 h 1971675"/>
              <a:gd name="connsiteX45" fmla="*/ 353607 w 4486275"/>
              <a:gd name="connsiteY45" fmla="*/ 998293 h 1971675"/>
              <a:gd name="connsiteX46" fmla="*/ 538392 w 4486275"/>
              <a:gd name="connsiteY46" fmla="*/ 939238 h 1971675"/>
              <a:gd name="connsiteX47" fmla="*/ 605067 w 4486275"/>
              <a:gd name="connsiteY47" fmla="*/ 1158313 h 1971675"/>
              <a:gd name="connsiteX48" fmla="*/ 711747 w 4486275"/>
              <a:gd name="connsiteY48" fmla="*/ 1124976 h 1971675"/>
              <a:gd name="connsiteX49" fmla="*/ 644120 w 4486275"/>
              <a:gd name="connsiteY49" fmla="*/ 907806 h 1971675"/>
              <a:gd name="connsiteX50" fmla="*/ 879387 w 4486275"/>
              <a:gd name="connsiteY50" fmla="*/ 837321 h 1971675"/>
              <a:gd name="connsiteX51" fmla="*/ 969875 w 4486275"/>
              <a:gd name="connsiteY51" fmla="*/ 1137359 h 1971675"/>
              <a:gd name="connsiteX52" fmla="*/ 925107 w 4486275"/>
              <a:gd name="connsiteY52" fmla="*/ 1238323 h 1971675"/>
              <a:gd name="connsiteX53" fmla="*/ 1029882 w 4486275"/>
              <a:gd name="connsiteY53" fmla="*/ 1331669 h 1971675"/>
              <a:gd name="connsiteX54" fmla="*/ 1040360 w 4486275"/>
              <a:gd name="connsiteY54" fmla="*/ 1372626 h 1971675"/>
              <a:gd name="connsiteX55" fmla="*/ 823190 w 4486275"/>
              <a:gd name="connsiteY55" fmla="*/ 1438348 h 1971675"/>
              <a:gd name="connsiteX56" fmla="*/ 788900 w 4486275"/>
              <a:gd name="connsiteY56" fmla="*/ 1508833 h 1971675"/>
              <a:gd name="connsiteX57" fmla="*/ 798425 w 4486275"/>
              <a:gd name="connsiteY57" fmla="*/ 1532646 h 1971675"/>
              <a:gd name="connsiteX58" fmla="*/ 3012987 w 4486275"/>
              <a:gd name="connsiteY58" fmla="*/ 863038 h 1971675"/>
              <a:gd name="connsiteX59" fmla="*/ 3714028 w 4486275"/>
              <a:gd name="connsiteY59" fmla="*/ 828748 h 1971675"/>
              <a:gd name="connsiteX60" fmla="*/ 3725457 w 4486275"/>
              <a:gd name="connsiteY60" fmla="*/ 868753 h 1971675"/>
              <a:gd name="connsiteX61" fmla="*/ 3709265 w 4486275"/>
              <a:gd name="connsiteY61" fmla="*/ 910663 h 1971675"/>
              <a:gd name="connsiteX62" fmla="*/ 3602585 w 4486275"/>
              <a:gd name="connsiteY62" fmla="*/ 1213559 h 1971675"/>
              <a:gd name="connsiteX63" fmla="*/ 3896907 w 4486275"/>
              <a:gd name="connsiteY63" fmla="*/ 1357386 h 1971675"/>
              <a:gd name="connsiteX64" fmla="*/ 4068357 w 4486275"/>
              <a:gd name="connsiteY64" fmla="*/ 1174506 h 1971675"/>
              <a:gd name="connsiteX65" fmla="*/ 3978822 w 4486275"/>
              <a:gd name="connsiteY65" fmla="*/ 928761 h 1971675"/>
              <a:gd name="connsiteX66" fmla="*/ 3941675 w 4486275"/>
              <a:gd name="connsiteY66" fmla="*/ 900186 h 1971675"/>
              <a:gd name="connsiteX67" fmla="*/ 3986443 w 4486275"/>
              <a:gd name="connsiteY67" fmla="*/ 825891 h 1971675"/>
              <a:gd name="connsiteX68" fmla="*/ 4033115 w 4486275"/>
              <a:gd name="connsiteY68" fmla="*/ 757311 h 1971675"/>
              <a:gd name="connsiteX69" fmla="*/ 4308388 w 4486275"/>
              <a:gd name="connsiteY69" fmla="*/ 728736 h 1971675"/>
              <a:gd name="connsiteX70" fmla="*/ 4261715 w 4486275"/>
              <a:gd name="connsiteY70" fmla="*/ 464893 h 1971675"/>
              <a:gd name="connsiteX71" fmla="*/ 3975012 w 4486275"/>
              <a:gd name="connsiteY71" fmla="*/ 575383 h 1971675"/>
              <a:gd name="connsiteX72" fmla="*/ 3898812 w 4486275"/>
              <a:gd name="connsiteY72" fmla="*/ 541093 h 1971675"/>
              <a:gd name="connsiteX73" fmla="*/ 3819755 w 4486275"/>
              <a:gd name="connsiteY73" fmla="*/ 504898 h 1971675"/>
              <a:gd name="connsiteX74" fmla="*/ 3838805 w 4486275"/>
              <a:gd name="connsiteY74" fmla="*/ 307731 h 1971675"/>
              <a:gd name="connsiteX75" fmla="*/ 3445422 w 4486275"/>
              <a:gd name="connsiteY75" fmla="*/ 201051 h 1971675"/>
              <a:gd name="connsiteX76" fmla="*/ 3376843 w 4486275"/>
              <a:gd name="connsiteY76" fmla="*/ 471561 h 1971675"/>
              <a:gd name="connsiteX77" fmla="*/ 3620682 w 4486275"/>
              <a:gd name="connsiteY77" fmla="*/ 629676 h 1971675"/>
              <a:gd name="connsiteX78" fmla="*/ 3658782 w 4486275"/>
              <a:gd name="connsiteY78" fmla="*/ 654441 h 1971675"/>
              <a:gd name="connsiteX79" fmla="*/ 3675928 w 4486275"/>
              <a:gd name="connsiteY79" fmla="*/ 682063 h 1971675"/>
              <a:gd name="connsiteX80" fmla="*/ 3695930 w 4486275"/>
              <a:gd name="connsiteY80" fmla="*/ 657298 h 1971675"/>
              <a:gd name="connsiteX81" fmla="*/ 3841662 w 4486275"/>
              <a:gd name="connsiteY81" fmla="*/ 630628 h 1971675"/>
              <a:gd name="connsiteX82" fmla="*/ 3885478 w 4486275"/>
              <a:gd name="connsiteY82" fmla="*/ 795411 h 1971675"/>
              <a:gd name="connsiteX83" fmla="*/ 3753080 w 4486275"/>
              <a:gd name="connsiteY83" fmla="*/ 845893 h 1971675"/>
              <a:gd name="connsiteX84" fmla="*/ 3714028 w 4486275"/>
              <a:gd name="connsiteY84" fmla="*/ 828748 h 1971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4486275" h="1971675">
                <a:moveTo>
                  <a:pt x="3012987" y="863038"/>
                </a:moveTo>
                <a:cubicBezTo>
                  <a:pt x="3012035" y="783028"/>
                  <a:pt x="3029180" y="744928"/>
                  <a:pt x="3072995" y="730641"/>
                </a:cubicBezTo>
                <a:cubicBezTo>
                  <a:pt x="3116810" y="717306"/>
                  <a:pt x="3164435" y="724926"/>
                  <a:pt x="3205393" y="790648"/>
                </a:cubicBezTo>
                <a:cubicBezTo>
                  <a:pt x="3222537" y="767788"/>
                  <a:pt x="3236825" y="744928"/>
                  <a:pt x="3255875" y="724926"/>
                </a:cubicBezTo>
                <a:cubicBezTo>
                  <a:pt x="3264447" y="715401"/>
                  <a:pt x="3280640" y="706828"/>
                  <a:pt x="3292070" y="707781"/>
                </a:cubicBezTo>
                <a:cubicBezTo>
                  <a:pt x="3333980" y="712543"/>
                  <a:pt x="3374937" y="721116"/>
                  <a:pt x="3418753" y="725878"/>
                </a:cubicBezTo>
                <a:cubicBezTo>
                  <a:pt x="3337790" y="669681"/>
                  <a:pt x="3273020" y="603958"/>
                  <a:pt x="3242540" y="507756"/>
                </a:cubicBezTo>
                <a:cubicBezTo>
                  <a:pt x="3212060" y="412506"/>
                  <a:pt x="3214918" y="320113"/>
                  <a:pt x="3253970" y="229626"/>
                </a:cubicBezTo>
                <a:cubicBezTo>
                  <a:pt x="3313978" y="87703"/>
                  <a:pt x="3450185" y="2931"/>
                  <a:pt x="3601632" y="73"/>
                </a:cubicBezTo>
                <a:cubicBezTo>
                  <a:pt x="3698787" y="-1832"/>
                  <a:pt x="3784512" y="33411"/>
                  <a:pt x="3857855" y="96276"/>
                </a:cubicBezTo>
                <a:cubicBezTo>
                  <a:pt x="3930245" y="158188"/>
                  <a:pt x="3969297" y="239151"/>
                  <a:pt x="3985490" y="332496"/>
                </a:cubicBezTo>
                <a:cubicBezTo>
                  <a:pt x="4127412" y="261058"/>
                  <a:pt x="4259810" y="268678"/>
                  <a:pt x="4376968" y="371548"/>
                </a:cubicBezTo>
                <a:cubicBezTo>
                  <a:pt x="4478885" y="461083"/>
                  <a:pt x="4513175" y="578241"/>
                  <a:pt x="4475075" y="708733"/>
                </a:cubicBezTo>
                <a:cubicBezTo>
                  <a:pt x="4433165" y="855418"/>
                  <a:pt x="4328390" y="932571"/>
                  <a:pt x="4173132" y="952573"/>
                </a:cubicBezTo>
                <a:cubicBezTo>
                  <a:pt x="4228378" y="1070684"/>
                  <a:pt x="4224568" y="1188794"/>
                  <a:pt x="4168370" y="1303094"/>
                </a:cubicBezTo>
                <a:cubicBezTo>
                  <a:pt x="4134080" y="1372626"/>
                  <a:pt x="4075978" y="1425014"/>
                  <a:pt x="4009303" y="1464066"/>
                </a:cubicBezTo>
                <a:cubicBezTo>
                  <a:pt x="3891193" y="1533598"/>
                  <a:pt x="3705455" y="1517406"/>
                  <a:pt x="3595918" y="1429776"/>
                </a:cubicBezTo>
                <a:cubicBezTo>
                  <a:pt x="3472093" y="1330716"/>
                  <a:pt x="3392082" y="1164028"/>
                  <a:pt x="3481618" y="945906"/>
                </a:cubicBezTo>
                <a:cubicBezTo>
                  <a:pt x="3477807" y="942096"/>
                  <a:pt x="3474950" y="938286"/>
                  <a:pt x="3471140" y="935428"/>
                </a:cubicBezTo>
                <a:cubicBezTo>
                  <a:pt x="3445422" y="964956"/>
                  <a:pt x="3419705" y="995436"/>
                  <a:pt x="3394940" y="1024963"/>
                </a:cubicBezTo>
                <a:cubicBezTo>
                  <a:pt x="3380653" y="1042108"/>
                  <a:pt x="3366365" y="1048776"/>
                  <a:pt x="3344457" y="1035441"/>
                </a:cubicBezTo>
                <a:cubicBezTo>
                  <a:pt x="3321597" y="1022106"/>
                  <a:pt x="3295880" y="1014486"/>
                  <a:pt x="3276830" y="1006866"/>
                </a:cubicBezTo>
                <a:cubicBezTo>
                  <a:pt x="3268257" y="1038298"/>
                  <a:pt x="3265400" y="1068778"/>
                  <a:pt x="3250160" y="1092591"/>
                </a:cubicBezTo>
                <a:cubicBezTo>
                  <a:pt x="3239682" y="1109736"/>
                  <a:pt x="3215870" y="1122119"/>
                  <a:pt x="3194915" y="1128786"/>
                </a:cubicBezTo>
                <a:cubicBezTo>
                  <a:pt x="3150147" y="1144978"/>
                  <a:pt x="3111095" y="1120213"/>
                  <a:pt x="3071090" y="1054491"/>
                </a:cubicBezTo>
                <a:cubicBezTo>
                  <a:pt x="2140497" y="1340241"/>
                  <a:pt x="1209905" y="1626944"/>
                  <a:pt x="274550" y="1914598"/>
                </a:cubicBezTo>
                <a:cubicBezTo>
                  <a:pt x="267882" y="1902216"/>
                  <a:pt x="261215" y="1888881"/>
                  <a:pt x="250737" y="1868878"/>
                </a:cubicBezTo>
                <a:cubicBezTo>
                  <a:pt x="202160" y="1959366"/>
                  <a:pt x="139295" y="2007944"/>
                  <a:pt x="44045" y="1942221"/>
                </a:cubicBezTo>
                <a:cubicBezTo>
                  <a:pt x="-3580" y="1908883"/>
                  <a:pt x="-11200" y="1847923"/>
                  <a:pt x="14517" y="1794583"/>
                </a:cubicBezTo>
                <a:cubicBezTo>
                  <a:pt x="33567" y="1756483"/>
                  <a:pt x="65000" y="1731719"/>
                  <a:pt x="104052" y="1730766"/>
                </a:cubicBezTo>
                <a:cubicBezTo>
                  <a:pt x="140247" y="1729814"/>
                  <a:pt x="177395" y="1746006"/>
                  <a:pt x="217400" y="1754578"/>
                </a:cubicBezTo>
                <a:cubicBezTo>
                  <a:pt x="215495" y="1743148"/>
                  <a:pt x="214542" y="1730766"/>
                  <a:pt x="211685" y="1711716"/>
                </a:cubicBezTo>
                <a:cubicBezTo>
                  <a:pt x="292647" y="1685998"/>
                  <a:pt x="375515" y="1660281"/>
                  <a:pt x="462192" y="1632658"/>
                </a:cubicBezTo>
                <a:cubicBezTo>
                  <a:pt x="456477" y="1609798"/>
                  <a:pt x="449810" y="1585986"/>
                  <a:pt x="442190" y="1556458"/>
                </a:cubicBezTo>
                <a:cubicBezTo>
                  <a:pt x="352655" y="1583128"/>
                  <a:pt x="264072" y="1609798"/>
                  <a:pt x="174537" y="1637421"/>
                </a:cubicBezTo>
                <a:cubicBezTo>
                  <a:pt x="162155" y="1599321"/>
                  <a:pt x="147867" y="1564078"/>
                  <a:pt x="140247" y="1526931"/>
                </a:cubicBezTo>
                <a:cubicBezTo>
                  <a:pt x="137390" y="1515501"/>
                  <a:pt x="147867" y="1493594"/>
                  <a:pt x="159297" y="1486926"/>
                </a:cubicBezTo>
                <a:cubicBezTo>
                  <a:pt x="192635" y="1466923"/>
                  <a:pt x="209780" y="1445969"/>
                  <a:pt x="176442" y="1405011"/>
                </a:cubicBezTo>
                <a:cubicBezTo>
                  <a:pt x="157392" y="1405011"/>
                  <a:pt x="129770" y="1405011"/>
                  <a:pt x="101195" y="1405011"/>
                </a:cubicBezTo>
                <a:cubicBezTo>
                  <a:pt x="70715" y="1303094"/>
                  <a:pt x="42140" y="1204986"/>
                  <a:pt x="11660" y="1101163"/>
                </a:cubicBezTo>
                <a:cubicBezTo>
                  <a:pt x="86907" y="1077351"/>
                  <a:pt x="161202" y="1053538"/>
                  <a:pt x="242165" y="1027821"/>
                </a:cubicBezTo>
                <a:cubicBezTo>
                  <a:pt x="254547" y="1065921"/>
                  <a:pt x="265977" y="1101163"/>
                  <a:pt x="277407" y="1136406"/>
                </a:cubicBezTo>
                <a:cubicBezTo>
                  <a:pt x="285980" y="1163076"/>
                  <a:pt x="293600" y="1189746"/>
                  <a:pt x="300267" y="1217369"/>
                </a:cubicBezTo>
                <a:cubicBezTo>
                  <a:pt x="305030" y="1239276"/>
                  <a:pt x="317412" y="1246896"/>
                  <a:pt x="337415" y="1241181"/>
                </a:cubicBezTo>
                <a:cubicBezTo>
                  <a:pt x="363132" y="1233561"/>
                  <a:pt x="387897" y="1224036"/>
                  <a:pt x="415520" y="1215463"/>
                </a:cubicBezTo>
                <a:cubicBezTo>
                  <a:pt x="395517" y="1143073"/>
                  <a:pt x="375515" y="1073541"/>
                  <a:pt x="353607" y="998293"/>
                </a:cubicBezTo>
                <a:cubicBezTo>
                  <a:pt x="414567" y="979243"/>
                  <a:pt x="475527" y="959241"/>
                  <a:pt x="538392" y="939238"/>
                </a:cubicBezTo>
                <a:cubicBezTo>
                  <a:pt x="561252" y="1015438"/>
                  <a:pt x="583160" y="1085923"/>
                  <a:pt x="605067" y="1158313"/>
                </a:cubicBezTo>
                <a:cubicBezTo>
                  <a:pt x="639357" y="1147836"/>
                  <a:pt x="672695" y="1137359"/>
                  <a:pt x="711747" y="1124976"/>
                </a:cubicBezTo>
                <a:cubicBezTo>
                  <a:pt x="688887" y="1051634"/>
                  <a:pt x="666980" y="981148"/>
                  <a:pt x="644120" y="907806"/>
                </a:cubicBezTo>
                <a:cubicBezTo>
                  <a:pt x="722225" y="884946"/>
                  <a:pt x="799377" y="862086"/>
                  <a:pt x="879387" y="837321"/>
                </a:cubicBezTo>
                <a:cubicBezTo>
                  <a:pt x="909867" y="938286"/>
                  <a:pt x="939395" y="1036393"/>
                  <a:pt x="969875" y="1137359"/>
                </a:cubicBezTo>
                <a:cubicBezTo>
                  <a:pt x="939395" y="1164028"/>
                  <a:pt x="883197" y="1180221"/>
                  <a:pt x="925107" y="1238323"/>
                </a:cubicBezTo>
                <a:cubicBezTo>
                  <a:pt x="1000355" y="1241181"/>
                  <a:pt x="1000355" y="1241181"/>
                  <a:pt x="1029882" y="1331669"/>
                </a:cubicBezTo>
                <a:cubicBezTo>
                  <a:pt x="1033692" y="1344051"/>
                  <a:pt x="1036550" y="1357386"/>
                  <a:pt x="1040360" y="1372626"/>
                </a:cubicBezTo>
                <a:cubicBezTo>
                  <a:pt x="967970" y="1395486"/>
                  <a:pt x="896532" y="1420251"/>
                  <a:pt x="823190" y="1438348"/>
                </a:cubicBezTo>
                <a:cubicBezTo>
                  <a:pt x="779375" y="1449778"/>
                  <a:pt x="771755" y="1471686"/>
                  <a:pt x="788900" y="1508833"/>
                </a:cubicBezTo>
                <a:cubicBezTo>
                  <a:pt x="791757" y="1514548"/>
                  <a:pt x="793662" y="1521216"/>
                  <a:pt x="798425" y="1532646"/>
                </a:cubicBezTo>
                <a:cubicBezTo>
                  <a:pt x="1537565" y="1308808"/>
                  <a:pt x="2274800" y="1085923"/>
                  <a:pt x="3012987" y="863038"/>
                </a:cubicBezTo>
                <a:close/>
                <a:moveTo>
                  <a:pt x="3714028" y="828748"/>
                </a:moveTo>
                <a:cubicBezTo>
                  <a:pt x="3719743" y="848751"/>
                  <a:pt x="3720695" y="859228"/>
                  <a:pt x="3725457" y="868753"/>
                </a:cubicBezTo>
                <a:cubicBezTo>
                  <a:pt x="3734030" y="888756"/>
                  <a:pt x="3734030" y="898281"/>
                  <a:pt x="3709265" y="910663"/>
                </a:cubicBezTo>
                <a:cubicBezTo>
                  <a:pt x="3603537" y="965908"/>
                  <a:pt x="3554007" y="1103069"/>
                  <a:pt x="3602585" y="1213559"/>
                </a:cubicBezTo>
                <a:cubicBezTo>
                  <a:pt x="3657830" y="1339289"/>
                  <a:pt x="3774035" y="1391676"/>
                  <a:pt x="3896907" y="1357386"/>
                </a:cubicBezTo>
                <a:cubicBezTo>
                  <a:pt x="3987395" y="1331669"/>
                  <a:pt x="4049307" y="1268803"/>
                  <a:pt x="4068357" y="1174506"/>
                </a:cubicBezTo>
                <a:cubicBezTo>
                  <a:pt x="4088360" y="1076398"/>
                  <a:pt x="4057880" y="992578"/>
                  <a:pt x="3978822" y="928761"/>
                </a:cubicBezTo>
                <a:cubicBezTo>
                  <a:pt x="3966440" y="919236"/>
                  <a:pt x="3954057" y="909711"/>
                  <a:pt x="3941675" y="900186"/>
                </a:cubicBezTo>
                <a:cubicBezTo>
                  <a:pt x="3957868" y="873516"/>
                  <a:pt x="3971203" y="848751"/>
                  <a:pt x="3986443" y="825891"/>
                </a:cubicBezTo>
                <a:cubicBezTo>
                  <a:pt x="4001682" y="803031"/>
                  <a:pt x="4016922" y="780171"/>
                  <a:pt x="4033115" y="757311"/>
                </a:cubicBezTo>
                <a:cubicBezTo>
                  <a:pt x="4140747" y="838273"/>
                  <a:pt x="4257905" y="802078"/>
                  <a:pt x="4308388" y="728736"/>
                </a:cubicBezTo>
                <a:cubicBezTo>
                  <a:pt x="4372205" y="634438"/>
                  <a:pt x="4350298" y="519186"/>
                  <a:pt x="4261715" y="464893"/>
                </a:cubicBezTo>
                <a:cubicBezTo>
                  <a:pt x="4151225" y="397266"/>
                  <a:pt x="4052165" y="435366"/>
                  <a:pt x="3975012" y="575383"/>
                </a:cubicBezTo>
                <a:cubicBezTo>
                  <a:pt x="3949295" y="563953"/>
                  <a:pt x="3923578" y="553476"/>
                  <a:pt x="3898812" y="541093"/>
                </a:cubicBezTo>
                <a:cubicBezTo>
                  <a:pt x="3872143" y="528711"/>
                  <a:pt x="3846425" y="516328"/>
                  <a:pt x="3819755" y="504898"/>
                </a:cubicBezTo>
                <a:cubicBezTo>
                  <a:pt x="3853093" y="419173"/>
                  <a:pt x="3857855" y="361071"/>
                  <a:pt x="3838805" y="307731"/>
                </a:cubicBezTo>
                <a:cubicBezTo>
                  <a:pt x="3782607" y="146758"/>
                  <a:pt x="3576868" y="82941"/>
                  <a:pt x="3445422" y="201051"/>
                </a:cubicBezTo>
                <a:cubicBezTo>
                  <a:pt x="3372080" y="265821"/>
                  <a:pt x="3338743" y="382026"/>
                  <a:pt x="3376843" y="471561"/>
                </a:cubicBezTo>
                <a:cubicBezTo>
                  <a:pt x="3426372" y="586813"/>
                  <a:pt x="3516860" y="632533"/>
                  <a:pt x="3620682" y="629676"/>
                </a:cubicBezTo>
                <a:cubicBezTo>
                  <a:pt x="3644495" y="628723"/>
                  <a:pt x="3654020" y="631581"/>
                  <a:pt x="3658782" y="654441"/>
                </a:cubicBezTo>
                <a:cubicBezTo>
                  <a:pt x="3660687" y="664918"/>
                  <a:pt x="3669260" y="673491"/>
                  <a:pt x="3675928" y="682063"/>
                </a:cubicBezTo>
                <a:cubicBezTo>
                  <a:pt x="3682595" y="673491"/>
                  <a:pt x="3691168" y="665871"/>
                  <a:pt x="3695930" y="657298"/>
                </a:cubicBezTo>
                <a:cubicBezTo>
                  <a:pt x="3727362" y="595386"/>
                  <a:pt x="3793085" y="582051"/>
                  <a:pt x="3841662" y="630628"/>
                </a:cubicBezTo>
                <a:cubicBezTo>
                  <a:pt x="3886430" y="675396"/>
                  <a:pt x="3906432" y="730641"/>
                  <a:pt x="3885478" y="795411"/>
                </a:cubicBezTo>
                <a:cubicBezTo>
                  <a:pt x="3863570" y="863038"/>
                  <a:pt x="3813087" y="882088"/>
                  <a:pt x="3753080" y="845893"/>
                </a:cubicBezTo>
                <a:cubicBezTo>
                  <a:pt x="3741650" y="839226"/>
                  <a:pt x="3732125" y="836368"/>
                  <a:pt x="3714028" y="828748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70000">
                <a:schemeClr val="accent3"/>
              </a:gs>
              <a:gs pos="30000">
                <a:schemeClr val="accent2"/>
              </a:gs>
              <a:gs pos="100000">
                <a:schemeClr val="accent4"/>
              </a:gs>
            </a:gsLst>
            <a:lin ang="19200000" scaled="0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08" name="Rectangle 6">
            <a:extLst>
              <a:ext uri="{FF2B5EF4-FFF2-40B4-BE49-F238E27FC236}">
                <a16:creationId xmlns="" xmlns:a16="http://schemas.microsoft.com/office/drawing/2014/main" id="{ADBDE621-A139-4F7D-94CD-6CA4277D9B7B}"/>
              </a:ext>
            </a:extLst>
          </p:cNvPr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4597" y="564244"/>
            <a:ext cx="11717403" cy="775778"/>
          </a:xfrm>
        </p:spPr>
        <p:txBody>
          <a:bodyPr>
            <a:normAutofit/>
          </a:bodyPr>
          <a:lstStyle/>
          <a:p>
            <a:pPr algn="l"/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、落實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語言平權</a:t>
            </a:r>
            <a:endParaRPr lang="en-US" sz="4000" dirty="0"/>
          </a:p>
        </p:txBody>
      </p:sp>
      <p:grpSp>
        <p:nvGrpSpPr>
          <p:cNvPr id="2844" name="Group 2843">
            <a:extLst>
              <a:ext uri="{FF2B5EF4-FFF2-40B4-BE49-F238E27FC236}">
                <a16:creationId xmlns="" xmlns:a16="http://schemas.microsoft.com/office/drawing/2014/main" id="{CCDB7A09-E180-405E-A14B-770481DA47A0}"/>
              </a:ext>
            </a:extLst>
          </p:cNvPr>
          <p:cNvGrpSpPr/>
          <p:nvPr/>
        </p:nvGrpSpPr>
        <p:grpSpPr>
          <a:xfrm>
            <a:off x="5403994" y="1335483"/>
            <a:ext cx="6227566" cy="954107"/>
            <a:chOff x="500207" y="3137424"/>
            <a:chExt cx="3937205" cy="954107"/>
          </a:xfrm>
        </p:grpSpPr>
        <p:sp>
          <p:nvSpPr>
            <p:cNvPr id="2845" name="TextBox 2844">
              <a:extLst>
                <a:ext uri="{FF2B5EF4-FFF2-40B4-BE49-F238E27FC236}">
                  <a16:creationId xmlns="" xmlns:a16="http://schemas.microsoft.com/office/drawing/2014/main" id="{9C3E2FE9-75DE-403D-9B6F-FB58E16A3697}"/>
                </a:ext>
              </a:extLst>
            </p:cNvPr>
            <p:cNvSpPr txBox="1"/>
            <p:nvPr/>
          </p:nvSpPr>
          <p:spPr>
            <a:xfrm>
              <a:off x="512639" y="3137424"/>
              <a:ext cx="392477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800" b="1" dirty="0" smtClean="0">
                  <a:solidFill>
                    <a:srgbClr val="925E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各級政府施政</a:t>
              </a:r>
              <a:r>
                <a:rPr lang="zh-TW" altLang="en-US" sz="2800" b="1" dirty="0">
                  <a:solidFill>
                    <a:srgbClr val="925E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治理導入語言</a:t>
              </a:r>
              <a:r>
                <a:rPr lang="zh-TW" altLang="en-US" sz="2800" b="1" dirty="0" smtClean="0">
                  <a:solidFill>
                    <a:srgbClr val="925E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平權觀念</a:t>
              </a:r>
              <a:endParaRPr lang="ko-KR" altLang="en-US" sz="2800" b="1" dirty="0">
                <a:solidFill>
                  <a:srgbClr val="925E00"/>
                </a:solidFill>
                <a:latin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2846" name="TextBox 2845">
              <a:extLst>
                <a:ext uri="{FF2B5EF4-FFF2-40B4-BE49-F238E27FC236}">
                  <a16:creationId xmlns="" xmlns:a16="http://schemas.microsoft.com/office/drawing/2014/main" id="{6519C5E9-4F9A-4AED-8291-6A41A18E48B9}"/>
                </a:ext>
              </a:extLst>
            </p:cNvPr>
            <p:cNvSpPr txBox="1"/>
            <p:nvPr/>
          </p:nvSpPr>
          <p:spPr>
            <a:xfrm>
              <a:off x="500207" y="3618890"/>
              <a:ext cx="39247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2847" name="Group 2846">
            <a:extLst>
              <a:ext uri="{FF2B5EF4-FFF2-40B4-BE49-F238E27FC236}">
                <a16:creationId xmlns="" xmlns:a16="http://schemas.microsoft.com/office/drawing/2014/main" id="{04D71F25-1BA9-4D1C-82EF-6C64354CE2EF}"/>
              </a:ext>
            </a:extLst>
          </p:cNvPr>
          <p:cNvGrpSpPr/>
          <p:nvPr/>
        </p:nvGrpSpPr>
        <p:grpSpPr>
          <a:xfrm>
            <a:off x="5853323" y="2621533"/>
            <a:ext cx="5895406" cy="1190592"/>
            <a:chOff x="500207" y="2980652"/>
            <a:chExt cx="3967642" cy="897673"/>
          </a:xfrm>
        </p:grpSpPr>
        <p:sp>
          <p:nvSpPr>
            <p:cNvPr id="2848" name="TextBox 2847">
              <a:extLst>
                <a:ext uri="{FF2B5EF4-FFF2-40B4-BE49-F238E27FC236}">
                  <a16:creationId xmlns="" xmlns:a16="http://schemas.microsoft.com/office/drawing/2014/main" id="{F0DCBBBF-8BA3-4E13-98B2-E9CD383F6D61}"/>
                </a:ext>
              </a:extLst>
            </p:cNvPr>
            <p:cNvSpPr txBox="1"/>
            <p:nvPr/>
          </p:nvSpPr>
          <p:spPr>
            <a:xfrm>
              <a:off x="500207" y="2980652"/>
              <a:ext cx="3924773" cy="394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800" b="1" dirty="0">
                  <a:solidFill>
                    <a:srgbClr val="6D9319"/>
                  </a:solidFill>
                  <a:latin typeface="微軟正黑體" panose="020B0604030504040204" pitchFamily="34" charset="-120"/>
                  <a:ea typeface="微軟正黑體" pitchFamily="34" charset="-120"/>
                  <a:cs typeface="Arial" pitchFamily="34" charset="0"/>
                </a:rPr>
                <a:t>落實</a:t>
              </a:r>
              <a:r>
                <a:rPr lang="zh-TW" altLang="en-US" sz="2800" b="1" dirty="0" smtClean="0">
                  <a:solidFill>
                    <a:srgbClr val="6D9319"/>
                  </a:solidFill>
                  <a:latin typeface="微軟正黑體" panose="020B0604030504040204" pitchFamily="34" charset="-120"/>
                  <a:ea typeface="微軟正黑體" pitchFamily="34" charset="-120"/>
                  <a:cs typeface="Arial" pitchFamily="34" charset="0"/>
                </a:rPr>
                <a:t>各語言法令之相關規定</a:t>
              </a:r>
              <a:endParaRPr lang="ko-KR" altLang="en-US" sz="2800" b="1" dirty="0">
                <a:solidFill>
                  <a:srgbClr val="6D9319"/>
                </a:solidFill>
                <a:latin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2849" name="TextBox 2848">
              <a:extLst>
                <a:ext uri="{FF2B5EF4-FFF2-40B4-BE49-F238E27FC236}">
                  <a16:creationId xmlns="" xmlns:a16="http://schemas.microsoft.com/office/drawing/2014/main" id="{DC1D2847-F367-4327-B1BE-095C147622F0}"/>
                </a:ext>
              </a:extLst>
            </p:cNvPr>
            <p:cNvSpPr txBox="1"/>
            <p:nvPr/>
          </p:nvSpPr>
          <p:spPr>
            <a:xfrm>
              <a:off x="500207" y="3344599"/>
              <a:ext cx="3967642" cy="5337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各級政府應依權責共同推動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原住民族語言發展法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、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客家基本法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、國家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語言發展法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之規定。</a:t>
              </a:r>
              <a:endParaRPr lang="ko-KR" altLang="en-US" sz="2000" b="1" dirty="0">
                <a:latin typeface="微軟正黑體" panose="020B0604030504040204" pitchFamily="34" charset="-120"/>
                <a:cs typeface="Arial" pitchFamily="34" charset="0"/>
              </a:endParaRPr>
            </a:p>
          </p:txBody>
        </p:sp>
      </p:grpSp>
      <p:grpSp>
        <p:nvGrpSpPr>
          <p:cNvPr id="2850" name="Group 2849">
            <a:extLst>
              <a:ext uri="{FF2B5EF4-FFF2-40B4-BE49-F238E27FC236}">
                <a16:creationId xmlns="" xmlns:a16="http://schemas.microsoft.com/office/drawing/2014/main" id="{DFFD828E-6FF3-4542-B447-8B5B27BCF5BF}"/>
              </a:ext>
            </a:extLst>
          </p:cNvPr>
          <p:cNvGrpSpPr/>
          <p:nvPr/>
        </p:nvGrpSpPr>
        <p:grpSpPr>
          <a:xfrm>
            <a:off x="6014737" y="3906409"/>
            <a:ext cx="5803637" cy="1176001"/>
            <a:chOff x="500207" y="3338001"/>
            <a:chExt cx="4045313" cy="705652"/>
          </a:xfrm>
        </p:grpSpPr>
        <p:sp>
          <p:nvSpPr>
            <p:cNvPr id="2851" name="TextBox 2850">
              <a:extLst>
                <a:ext uri="{FF2B5EF4-FFF2-40B4-BE49-F238E27FC236}">
                  <a16:creationId xmlns="" xmlns:a16="http://schemas.microsoft.com/office/drawing/2014/main" id="{575BB038-16ED-4EE9-8A41-3BC221EFB229}"/>
                </a:ext>
              </a:extLst>
            </p:cNvPr>
            <p:cNvSpPr txBox="1"/>
            <p:nvPr/>
          </p:nvSpPr>
          <p:spPr>
            <a:xfrm>
              <a:off x="527621" y="3338001"/>
              <a:ext cx="3924773" cy="3139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800" b="1" dirty="0">
                  <a:solidFill>
                    <a:srgbClr val="05756D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推動多元語言在地化發展</a:t>
              </a:r>
              <a:endParaRPr lang="ko-KR" altLang="en-US" sz="2800" b="1" dirty="0">
                <a:solidFill>
                  <a:srgbClr val="05756D"/>
                </a:solidFill>
                <a:latin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2852" name="TextBox 2851">
              <a:extLst>
                <a:ext uri="{FF2B5EF4-FFF2-40B4-BE49-F238E27FC236}">
                  <a16:creationId xmlns="" xmlns:a16="http://schemas.microsoft.com/office/drawing/2014/main" id="{8209C71D-4135-4FF2-A1A6-D3F1C6588F61}"/>
                </a:ext>
              </a:extLst>
            </p:cNvPr>
            <p:cNvSpPr txBox="1"/>
            <p:nvPr/>
          </p:nvSpPr>
          <p:spPr>
            <a:xfrm>
              <a:off x="500207" y="3618890"/>
              <a:ext cx="4045313" cy="424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建構「多元語言在地化發展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」思維，推動</a:t>
              </a: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多元語言在</a:t>
              </a:r>
              <a:r>
                <a:rPr lang="zh-TW" altLang="en-US" sz="2000" b="1" dirty="0" smtClean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地扎根</a:t>
              </a:r>
              <a:r>
                <a:rPr lang="zh-TW" altLang="en-US" sz="2000" b="1" dirty="0"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，創造多元語言共存共榮之生活環境。</a:t>
              </a:r>
              <a:endParaRPr lang="ko-KR" altLang="en-US" sz="2000" b="1" dirty="0">
                <a:latin typeface="微軟正黑體" panose="020B0604030504040204" pitchFamily="34" charset="-120"/>
                <a:cs typeface="Arial" pitchFamily="34" charset="0"/>
              </a:endParaRPr>
            </a:p>
          </p:txBody>
        </p:sp>
      </p:grpSp>
      <p:grpSp>
        <p:nvGrpSpPr>
          <p:cNvPr id="2853" name="Group 2852">
            <a:extLst>
              <a:ext uri="{FF2B5EF4-FFF2-40B4-BE49-F238E27FC236}">
                <a16:creationId xmlns="" xmlns:a16="http://schemas.microsoft.com/office/drawing/2014/main" id="{276BE2D1-1A1D-41AC-8990-B212BB97411A}"/>
              </a:ext>
            </a:extLst>
          </p:cNvPr>
          <p:cNvGrpSpPr/>
          <p:nvPr/>
        </p:nvGrpSpPr>
        <p:grpSpPr>
          <a:xfrm>
            <a:off x="5697051" y="5278845"/>
            <a:ext cx="5630703" cy="635767"/>
            <a:chOff x="500207" y="3343901"/>
            <a:chExt cx="3924773" cy="487304"/>
          </a:xfrm>
        </p:grpSpPr>
        <p:sp>
          <p:nvSpPr>
            <p:cNvPr id="2854" name="TextBox 2853">
              <a:extLst>
                <a:ext uri="{FF2B5EF4-FFF2-40B4-BE49-F238E27FC236}">
                  <a16:creationId xmlns="" xmlns:a16="http://schemas.microsoft.com/office/drawing/2014/main" id="{DBEE0F77-034B-47AE-A774-FF316B83AE57}"/>
                </a:ext>
              </a:extLst>
            </p:cNvPr>
            <p:cNvSpPr txBox="1"/>
            <p:nvPr/>
          </p:nvSpPr>
          <p:spPr>
            <a:xfrm>
              <a:off x="500207" y="3343901"/>
              <a:ext cx="3924773" cy="401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800" b="1" dirty="0">
                  <a:solidFill>
                    <a:srgbClr val="045A8A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跨越語言使用障礙</a:t>
              </a:r>
              <a:endParaRPr lang="ko-KR" altLang="en-US" sz="2800" b="1" dirty="0">
                <a:solidFill>
                  <a:srgbClr val="045A8A"/>
                </a:solidFill>
                <a:latin typeface="微軟正黑體" panose="020B0604030504040204" pitchFamily="34" charset="-120"/>
                <a:cs typeface="Arial" pitchFamily="34" charset="0"/>
              </a:endParaRPr>
            </a:p>
          </p:txBody>
        </p:sp>
        <p:sp>
          <p:nvSpPr>
            <p:cNvPr id="2855" name="TextBox 2854">
              <a:extLst>
                <a:ext uri="{FF2B5EF4-FFF2-40B4-BE49-F238E27FC236}">
                  <a16:creationId xmlns="" xmlns:a16="http://schemas.microsoft.com/office/drawing/2014/main" id="{06E5DBB9-5192-4483-8A6C-B119C3BC7BFA}"/>
                </a:ext>
              </a:extLst>
            </p:cNvPr>
            <p:cNvSpPr txBox="1"/>
            <p:nvPr/>
          </p:nvSpPr>
          <p:spPr>
            <a:xfrm>
              <a:off x="500207" y="3618890"/>
              <a:ext cx="3924773" cy="212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   </a:t>
              </a:r>
              <a:endPara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856" name="Freeform 7">
            <a:extLst>
              <a:ext uri="{FF2B5EF4-FFF2-40B4-BE49-F238E27FC236}">
                <a16:creationId xmlns="" xmlns:a16="http://schemas.microsoft.com/office/drawing/2014/main" id="{E85C8C00-40AE-4299-89B1-D458D56C55CE}"/>
              </a:ext>
            </a:extLst>
          </p:cNvPr>
          <p:cNvSpPr/>
          <p:nvPr/>
        </p:nvSpPr>
        <p:spPr>
          <a:xfrm>
            <a:off x="1487157" y="2246420"/>
            <a:ext cx="3973252" cy="943411"/>
          </a:xfrm>
          <a:custGeom>
            <a:avLst/>
            <a:gdLst>
              <a:gd name="connsiteX0" fmla="*/ 0 w 2340428"/>
              <a:gd name="connsiteY0" fmla="*/ 1600200 h 1600200"/>
              <a:gd name="connsiteX1" fmla="*/ 1436914 w 2340428"/>
              <a:gd name="connsiteY1" fmla="*/ 0 h 1600200"/>
              <a:gd name="connsiteX2" fmla="*/ 2340428 w 2340428"/>
              <a:gd name="connsiteY2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40428" h="1600200">
                <a:moveTo>
                  <a:pt x="0" y="1600200"/>
                </a:moveTo>
                <a:lnTo>
                  <a:pt x="1436914" y="0"/>
                </a:lnTo>
                <a:lnTo>
                  <a:pt x="2340428" y="0"/>
                </a:lnTo>
              </a:path>
            </a:pathLst>
          </a:custGeom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57" name="Freeform 8">
            <a:extLst>
              <a:ext uri="{FF2B5EF4-FFF2-40B4-BE49-F238E27FC236}">
                <a16:creationId xmlns="" xmlns:a16="http://schemas.microsoft.com/office/drawing/2014/main" id="{94AD659F-9B2F-4576-A9BA-E805C91CED35}"/>
              </a:ext>
            </a:extLst>
          </p:cNvPr>
          <p:cNvSpPr/>
          <p:nvPr/>
        </p:nvSpPr>
        <p:spPr>
          <a:xfrm>
            <a:off x="2954215" y="3189832"/>
            <a:ext cx="2506193" cy="655673"/>
          </a:xfrm>
          <a:custGeom>
            <a:avLst/>
            <a:gdLst>
              <a:gd name="connsiteX0" fmla="*/ 0 w 2307771"/>
              <a:gd name="connsiteY0" fmla="*/ 653143 h 653143"/>
              <a:gd name="connsiteX1" fmla="*/ 1480457 w 2307771"/>
              <a:gd name="connsiteY1" fmla="*/ 0 h 653143"/>
              <a:gd name="connsiteX2" fmla="*/ 2307771 w 2307771"/>
              <a:gd name="connsiteY2" fmla="*/ 0 h 653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07771" h="653143">
                <a:moveTo>
                  <a:pt x="0" y="653143"/>
                </a:moveTo>
                <a:lnTo>
                  <a:pt x="1480457" y="0"/>
                </a:lnTo>
                <a:lnTo>
                  <a:pt x="2307771" y="0"/>
                </a:lnTo>
              </a:path>
            </a:pathLst>
          </a:custGeom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lvl="0" algn="r"/>
            <a:r>
              <a:rPr lang="en-US" altLang="zh-TW" sz="1200" b="1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endParaRPr lang="zh-TW" altLang="en-US" sz="12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858" name="Freeform 10">
            <a:extLst>
              <a:ext uri="{FF2B5EF4-FFF2-40B4-BE49-F238E27FC236}">
                <a16:creationId xmlns="" xmlns:a16="http://schemas.microsoft.com/office/drawing/2014/main" id="{E10D377A-010B-4278-88A3-EF121ACD9190}"/>
              </a:ext>
            </a:extLst>
          </p:cNvPr>
          <p:cNvSpPr/>
          <p:nvPr/>
        </p:nvSpPr>
        <p:spPr>
          <a:xfrm>
            <a:off x="4208057" y="4281983"/>
            <a:ext cx="1582395" cy="306309"/>
          </a:xfrm>
          <a:custGeom>
            <a:avLst/>
            <a:gdLst>
              <a:gd name="connsiteX0" fmla="*/ 0 w 1730828"/>
              <a:gd name="connsiteY0" fmla="*/ 0 h 402771"/>
              <a:gd name="connsiteX1" fmla="*/ 979714 w 1730828"/>
              <a:gd name="connsiteY1" fmla="*/ 402771 h 402771"/>
              <a:gd name="connsiteX2" fmla="*/ 1730828 w 1730828"/>
              <a:gd name="connsiteY2" fmla="*/ 402771 h 40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0828" h="402771">
                <a:moveTo>
                  <a:pt x="0" y="0"/>
                </a:moveTo>
                <a:lnTo>
                  <a:pt x="979714" y="402771"/>
                </a:lnTo>
                <a:lnTo>
                  <a:pt x="1730828" y="402771"/>
                </a:lnTo>
              </a:path>
            </a:pathLst>
          </a:custGeom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859" name="Freeform 12">
            <a:extLst>
              <a:ext uri="{FF2B5EF4-FFF2-40B4-BE49-F238E27FC236}">
                <a16:creationId xmlns="" xmlns:a16="http://schemas.microsoft.com/office/drawing/2014/main" id="{14E8BF40-799A-472B-B4FD-C4733CB31B8B}"/>
              </a:ext>
            </a:extLst>
          </p:cNvPr>
          <p:cNvSpPr/>
          <p:nvPr/>
        </p:nvSpPr>
        <p:spPr>
          <a:xfrm>
            <a:off x="4249154" y="4880276"/>
            <a:ext cx="1253163" cy="858747"/>
          </a:xfrm>
          <a:custGeom>
            <a:avLst/>
            <a:gdLst>
              <a:gd name="connsiteX0" fmla="*/ 0 w 1175657"/>
              <a:gd name="connsiteY0" fmla="*/ 0 h 1110343"/>
              <a:gd name="connsiteX1" fmla="*/ 326572 w 1175657"/>
              <a:gd name="connsiteY1" fmla="*/ 1110343 h 1110343"/>
              <a:gd name="connsiteX2" fmla="*/ 1175657 w 1175657"/>
              <a:gd name="connsiteY2" fmla="*/ 1110343 h 111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5657" h="1110343">
                <a:moveTo>
                  <a:pt x="0" y="0"/>
                </a:moveTo>
                <a:lnTo>
                  <a:pt x="326572" y="1110343"/>
                </a:lnTo>
                <a:lnTo>
                  <a:pt x="1175657" y="1110343"/>
                </a:lnTo>
              </a:path>
            </a:pathLst>
          </a:custGeom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3" name="矩形 2"/>
          <p:cNvSpPr/>
          <p:nvPr/>
        </p:nvSpPr>
        <p:spPr>
          <a:xfrm>
            <a:off x="5461272" y="1784489"/>
            <a:ext cx="61383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將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「語言權」視為基本人權，各項政策、活動導入語言平權概念，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並落實垂直式語言平等。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672044" y="5692293"/>
            <a:ext cx="58144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兼顧不同群體之語言使用需求，完備多元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語言</a:t>
            </a:r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友善環境，提升民眾之語言近用與文化近</a:t>
            </a:r>
            <a:r>
              <a:rPr lang="zh-TW" altLang="en-US" sz="20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用。</a:t>
            </a:r>
            <a:endParaRPr lang="zh-TW" altLang="en-US" sz="2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444382" y="6581001"/>
            <a:ext cx="2760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TW" sz="1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endParaRPr lang="zh-TW" altLang="en-US" sz="12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9447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Rectangle 6">
            <a:extLst>
              <a:ext uri="{FF2B5EF4-FFF2-40B4-BE49-F238E27FC236}">
                <a16:creationId xmlns:a16="http://schemas.microsoft.com/office/drawing/2014/main" xmlns="" id="{ADBDE621-A139-4F7D-94CD-6CA4277D9B7B}"/>
              </a:ext>
            </a:extLst>
          </p:cNvPr>
          <p:cNvSpPr/>
          <p:nvPr/>
        </p:nvSpPr>
        <p:spPr>
          <a:xfrm>
            <a:off x="0" y="6597352"/>
            <a:ext cx="12192000" cy="26064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69333"/>
            <a:ext cx="11887200" cy="775778"/>
          </a:xfrm>
        </p:spPr>
        <p:txBody>
          <a:bodyPr/>
          <a:lstStyle/>
          <a:p>
            <a:pPr algn="l"/>
            <a:r>
              <a:rPr lang="zh-TW" altLang="en-US" sz="40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四、本部推動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原住民族歷史正義及轉型</a:t>
            </a:r>
            <a:r>
              <a:rPr lang="zh-TW" altLang="en-US" sz="4000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正義相關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活動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41"/>
          </p:nvPr>
        </p:nvSpPr>
        <p:spPr>
          <a:xfrm>
            <a:off x="477307" y="1269141"/>
            <a:ext cx="11181292" cy="724565"/>
          </a:xfrm>
        </p:spPr>
        <p:txBody>
          <a:bodyPr/>
          <a:lstStyle/>
          <a:p>
            <a:pPr marL="542925" indent="-542925" algn="l"/>
            <a:r>
              <a:rPr lang="en-US" altLang="zh-TW" sz="28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8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一</a:t>
            </a:r>
            <a:r>
              <a:rPr lang="en-US" altLang="zh-TW" sz="28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8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藉多元文化展演形式，柔性傳達尊重原住民族語言及文化，</a:t>
            </a:r>
            <a:endParaRPr lang="en-US" altLang="zh-TW" sz="2800" b="1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627063" algn="l"/>
            <a:r>
              <a:rPr lang="zh-TW" altLang="en-US" sz="28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匯集原住民</a:t>
            </a:r>
            <a:r>
              <a:rPr lang="zh-TW" altLang="en-US" sz="28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族之文化</a:t>
            </a:r>
            <a:r>
              <a:rPr lang="zh-TW" altLang="en-US" sz="28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能量。</a:t>
            </a:r>
          </a:p>
          <a:p>
            <a:pPr lvl="0" algn="l"/>
            <a:endParaRPr lang="en-US" altLang="zh-TW" sz="1800" b="1" dirty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598" name="Rectangle 3597">
            <a:extLst>
              <a:ext uri="{FF2B5EF4-FFF2-40B4-BE49-F238E27FC236}">
                <a16:creationId xmlns:a16="http://schemas.microsoft.com/office/drawing/2014/main" xmlns="" id="{EBFAC16F-3615-4642-899B-9928EC44FC03}"/>
              </a:ext>
            </a:extLst>
          </p:cNvPr>
          <p:cNvSpPr/>
          <p:nvPr/>
        </p:nvSpPr>
        <p:spPr>
          <a:xfrm>
            <a:off x="587565" y="4116324"/>
            <a:ext cx="1944000" cy="10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599" name="Rectangle 3598">
            <a:extLst>
              <a:ext uri="{FF2B5EF4-FFF2-40B4-BE49-F238E27FC236}">
                <a16:creationId xmlns:a16="http://schemas.microsoft.com/office/drawing/2014/main" xmlns="" id="{67F72D9B-E157-41EE-BA23-3410341FA3F5}"/>
              </a:ext>
            </a:extLst>
          </p:cNvPr>
          <p:cNvSpPr/>
          <p:nvPr/>
        </p:nvSpPr>
        <p:spPr>
          <a:xfrm>
            <a:off x="2920384" y="4141321"/>
            <a:ext cx="1944000" cy="10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600" name="Rectangle 3599">
            <a:extLst>
              <a:ext uri="{FF2B5EF4-FFF2-40B4-BE49-F238E27FC236}">
                <a16:creationId xmlns:a16="http://schemas.microsoft.com/office/drawing/2014/main" xmlns="" id="{F11F81D6-0DCD-43D4-A15A-C5729BBE60F0}"/>
              </a:ext>
            </a:extLst>
          </p:cNvPr>
          <p:cNvSpPr/>
          <p:nvPr/>
        </p:nvSpPr>
        <p:spPr>
          <a:xfrm>
            <a:off x="5197537" y="4132268"/>
            <a:ext cx="2097096" cy="108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601" name="Rectangle 3600">
            <a:extLst>
              <a:ext uri="{FF2B5EF4-FFF2-40B4-BE49-F238E27FC236}">
                <a16:creationId xmlns:a16="http://schemas.microsoft.com/office/drawing/2014/main" xmlns="" id="{E6960BCA-CE77-42BF-A0E4-A5277F03F245}"/>
              </a:ext>
            </a:extLst>
          </p:cNvPr>
          <p:cNvSpPr/>
          <p:nvPr/>
        </p:nvSpPr>
        <p:spPr>
          <a:xfrm>
            <a:off x="7581733" y="4147159"/>
            <a:ext cx="2051221" cy="10216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602" name="Rectangle 3601">
            <a:extLst>
              <a:ext uri="{FF2B5EF4-FFF2-40B4-BE49-F238E27FC236}">
                <a16:creationId xmlns:a16="http://schemas.microsoft.com/office/drawing/2014/main" xmlns="" id="{A228CC12-575F-4619-818A-025B2C983CFC}"/>
              </a:ext>
            </a:extLst>
          </p:cNvPr>
          <p:cNvSpPr/>
          <p:nvPr/>
        </p:nvSpPr>
        <p:spPr>
          <a:xfrm>
            <a:off x="9859994" y="4147159"/>
            <a:ext cx="1944000" cy="10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solidFill>
                <a:schemeClr val="tx1"/>
              </a:solidFill>
            </a:endParaRPr>
          </a:p>
        </p:txBody>
      </p:sp>
      <p:sp>
        <p:nvSpPr>
          <p:cNvPr id="3603" name="TextBox 3602">
            <a:extLst>
              <a:ext uri="{FF2B5EF4-FFF2-40B4-BE49-F238E27FC236}">
                <a16:creationId xmlns:a16="http://schemas.microsoft.com/office/drawing/2014/main" xmlns="" id="{B951F45F-8A24-46DE-B049-8E43CEE0D828}"/>
              </a:ext>
            </a:extLst>
          </p:cNvPr>
          <p:cNvSpPr txBox="1"/>
          <p:nvPr/>
        </p:nvSpPr>
        <p:spPr>
          <a:xfrm>
            <a:off x="575002" y="2102407"/>
            <a:ext cx="1944000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展覽</a:t>
            </a:r>
            <a:endParaRPr lang="ko-KR" altLang="en-US" sz="2400" b="1" dirty="0">
              <a:latin typeface="微軟正黑體" pitchFamily="34" charset="-120"/>
              <a:cs typeface="Arial" pitchFamily="34" charset="0"/>
            </a:endParaRPr>
          </a:p>
        </p:txBody>
      </p:sp>
      <p:sp>
        <p:nvSpPr>
          <p:cNvPr id="3604" name="TextBox 3603">
            <a:extLst>
              <a:ext uri="{FF2B5EF4-FFF2-40B4-BE49-F238E27FC236}">
                <a16:creationId xmlns:a16="http://schemas.microsoft.com/office/drawing/2014/main" xmlns="" id="{549E04FE-DDA2-47AE-93AB-D27E64E7495C}"/>
              </a:ext>
            </a:extLst>
          </p:cNvPr>
          <p:cNvSpPr txBox="1"/>
          <p:nvPr/>
        </p:nvSpPr>
        <p:spPr>
          <a:xfrm>
            <a:off x="3027425" y="2120707"/>
            <a:ext cx="194400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文學出版</a:t>
            </a:r>
            <a:endParaRPr lang="ko-KR" altLang="en-US" sz="2400" b="1" dirty="0">
              <a:latin typeface="微軟正黑體" pitchFamily="34" charset="-120"/>
              <a:cs typeface="Arial" pitchFamily="34" charset="0"/>
            </a:endParaRPr>
          </a:p>
        </p:txBody>
      </p:sp>
      <p:sp>
        <p:nvSpPr>
          <p:cNvPr id="3605" name="TextBox 3604">
            <a:extLst>
              <a:ext uri="{FF2B5EF4-FFF2-40B4-BE49-F238E27FC236}">
                <a16:creationId xmlns:a16="http://schemas.microsoft.com/office/drawing/2014/main" xmlns="" id="{B0D5A001-1272-456A-88DD-58112BC6C10F}"/>
              </a:ext>
            </a:extLst>
          </p:cNvPr>
          <p:cNvSpPr txBox="1"/>
          <p:nvPr/>
        </p:nvSpPr>
        <p:spPr>
          <a:xfrm>
            <a:off x="7512908" y="2146106"/>
            <a:ext cx="2181698" cy="4001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2000" b="1" dirty="0" smtClean="0">
                <a:latin typeface="微軟正黑體" pitchFamily="34" charset="-120"/>
                <a:ea typeface="微軟正黑體" panose="020B0604030504040204" pitchFamily="34" charset="-120"/>
                <a:cs typeface="Arial" pitchFamily="34" charset="0"/>
              </a:rPr>
              <a:t>原住民文化</a:t>
            </a:r>
            <a:endParaRPr lang="ko-KR" altLang="en-US" sz="2000" b="1" dirty="0">
              <a:latin typeface="微軟正黑體" pitchFamily="34" charset="-120"/>
              <a:cs typeface="Arial" pitchFamily="34" charset="0"/>
            </a:endParaRPr>
          </a:p>
        </p:txBody>
      </p:sp>
      <p:sp>
        <p:nvSpPr>
          <p:cNvPr id="3606" name="TextBox 3605">
            <a:extLst>
              <a:ext uri="{FF2B5EF4-FFF2-40B4-BE49-F238E27FC236}">
                <a16:creationId xmlns:a16="http://schemas.microsoft.com/office/drawing/2014/main" xmlns="" id="{AE429BA0-2F72-4DA6-9F0E-03F7E0AB9130}"/>
              </a:ext>
            </a:extLst>
          </p:cNvPr>
          <p:cNvSpPr txBox="1"/>
          <p:nvPr/>
        </p:nvSpPr>
        <p:spPr>
          <a:xfrm>
            <a:off x="9791167" y="2131904"/>
            <a:ext cx="2076367" cy="46166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影視音</a:t>
            </a:r>
            <a:endParaRPr lang="ko-KR" altLang="en-US" sz="2400" b="1" dirty="0">
              <a:latin typeface="微軟正黑體" pitchFamily="34" charset="-120"/>
              <a:cs typeface="Arial" pitchFamily="34" charset="0"/>
            </a:endParaRPr>
          </a:p>
        </p:txBody>
      </p:sp>
      <p:sp>
        <p:nvSpPr>
          <p:cNvPr id="3607" name="TextBox 3606">
            <a:extLst>
              <a:ext uri="{FF2B5EF4-FFF2-40B4-BE49-F238E27FC236}">
                <a16:creationId xmlns:a16="http://schemas.microsoft.com/office/drawing/2014/main" xmlns="" id="{517CBFFF-F3B0-43BB-BA78-AF88C299E7C9}"/>
              </a:ext>
            </a:extLst>
          </p:cNvPr>
          <p:cNvSpPr txBox="1"/>
          <p:nvPr/>
        </p:nvSpPr>
        <p:spPr>
          <a:xfrm>
            <a:off x="5107588" y="2129174"/>
            <a:ext cx="2315767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藝文</a:t>
            </a:r>
            <a:endParaRPr lang="ko-KR" altLang="en-US" sz="2400" b="1" dirty="0">
              <a:latin typeface="微軟正黑體" pitchFamily="34" charset="-120"/>
              <a:cs typeface="Arial" pitchFamily="34" charset="0"/>
            </a:endParaRPr>
          </a:p>
        </p:txBody>
      </p:sp>
      <p:sp>
        <p:nvSpPr>
          <p:cNvPr id="3608" name="Rectangle 3607">
            <a:extLst>
              <a:ext uri="{FF2B5EF4-FFF2-40B4-BE49-F238E27FC236}">
                <a16:creationId xmlns:a16="http://schemas.microsoft.com/office/drawing/2014/main" xmlns="" id="{2C92B390-C93E-4CAC-AEE7-C3752E626ECE}"/>
              </a:ext>
            </a:extLst>
          </p:cNvPr>
          <p:cNvSpPr/>
          <p:nvPr/>
        </p:nvSpPr>
        <p:spPr>
          <a:xfrm>
            <a:off x="324466" y="2696947"/>
            <a:ext cx="2369574" cy="129085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7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 w="158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611" name="TextBox 3610">
            <a:extLst>
              <a:ext uri="{FF2B5EF4-FFF2-40B4-BE49-F238E27FC236}">
                <a16:creationId xmlns:a16="http://schemas.microsoft.com/office/drawing/2014/main" xmlns="" id="{D196156E-CE41-44F3-A3CE-911CB8721B42}"/>
              </a:ext>
            </a:extLst>
          </p:cNvPr>
          <p:cNvSpPr txBox="1"/>
          <p:nvPr/>
        </p:nvSpPr>
        <p:spPr>
          <a:xfrm>
            <a:off x="324465" y="2747431"/>
            <a:ext cx="244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1.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挑戰者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們：解嚴</a:t>
            </a:r>
            <a:r>
              <a:rPr lang="en-US" altLang="zh-TW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30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週年特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展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。</a:t>
            </a:r>
            <a:endParaRPr lang="en-US" altLang="zh-TW" dirty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  <a:p>
            <a:pPr marL="180975" indent="-180975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2.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臺灣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原住民族現代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歌謠中的共享記憶特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展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。</a:t>
            </a:r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3612" name="Rectangle 3611">
            <a:extLst>
              <a:ext uri="{FF2B5EF4-FFF2-40B4-BE49-F238E27FC236}">
                <a16:creationId xmlns:a16="http://schemas.microsoft.com/office/drawing/2014/main" xmlns="" id="{0F28D199-2E67-4E53-B917-B1DDD9A637ED}"/>
              </a:ext>
            </a:extLst>
          </p:cNvPr>
          <p:cNvSpPr/>
          <p:nvPr/>
        </p:nvSpPr>
        <p:spPr>
          <a:xfrm>
            <a:off x="2782529" y="2692399"/>
            <a:ext cx="2180430" cy="1338827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7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 w="158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615" name="TextBox 3614">
            <a:extLst>
              <a:ext uri="{FF2B5EF4-FFF2-40B4-BE49-F238E27FC236}">
                <a16:creationId xmlns:a16="http://schemas.microsoft.com/office/drawing/2014/main" xmlns="" id="{CB88E328-B596-4453-99E9-B7A34D74519D}"/>
              </a:ext>
            </a:extLst>
          </p:cNvPr>
          <p:cNvSpPr txBox="1"/>
          <p:nvPr/>
        </p:nvSpPr>
        <p:spPr>
          <a:xfrm>
            <a:off x="2871020" y="2747705"/>
            <a:ext cx="200120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1.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原住民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族歷史與轉型正義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書展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。</a:t>
            </a: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  <a:p>
            <a:pPr marL="176213" indent="-176213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2.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本土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語言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應用及創作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補助要點。</a:t>
            </a: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  <a:p>
            <a:endParaRPr lang="en-US" altLang="zh-TW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3616" name="Rectangle 3615">
            <a:extLst>
              <a:ext uri="{FF2B5EF4-FFF2-40B4-BE49-F238E27FC236}">
                <a16:creationId xmlns:a16="http://schemas.microsoft.com/office/drawing/2014/main" xmlns="" id="{F535427C-80D2-4184-BAE9-49FB032F557A}"/>
              </a:ext>
            </a:extLst>
          </p:cNvPr>
          <p:cNvSpPr/>
          <p:nvPr/>
        </p:nvSpPr>
        <p:spPr>
          <a:xfrm>
            <a:off x="5116055" y="2674374"/>
            <a:ext cx="2326963" cy="129785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7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 w="158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619" name="TextBox 3618">
            <a:extLst>
              <a:ext uri="{FF2B5EF4-FFF2-40B4-BE49-F238E27FC236}">
                <a16:creationId xmlns:a16="http://schemas.microsoft.com/office/drawing/2014/main" xmlns="" id="{A8E55FB6-1E82-4E4B-9E1A-A92CF241FF28}"/>
              </a:ext>
            </a:extLst>
          </p:cNvPr>
          <p:cNvSpPr txBox="1"/>
          <p:nvPr/>
        </p:nvSpPr>
        <p:spPr>
          <a:xfrm>
            <a:off x="5093110" y="2783153"/>
            <a:ext cx="24482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lang="en-US" altLang="zh-TW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1</a:t>
            </a:r>
            <a:r>
              <a:rPr lang="en-US" altLang="zh-TW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.</a:t>
            </a:r>
            <a:r>
              <a:rPr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 台北國際藝術博覽會規劃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原住民族</a:t>
            </a:r>
            <a:r>
              <a:rPr lang="en-US" altLang="zh-TW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MIT</a:t>
            </a:r>
            <a:r>
              <a:rPr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專區。</a:t>
            </a:r>
            <a:endParaRPr lang="en-US" altLang="zh-TW" sz="1600" dirty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  <a:p>
            <a:pPr marL="265113" indent="-265113"/>
            <a:r>
              <a:rPr lang="en-US" altLang="zh-TW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2</a:t>
            </a:r>
            <a:r>
              <a:rPr lang="en-US" altLang="zh-TW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.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 補助原住民族參與</a:t>
            </a:r>
            <a:r>
              <a:rPr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國內、外展覽</a:t>
            </a:r>
            <a:r>
              <a:rPr lang="en-US" altLang="zh-TW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(</a:t>
            </a:r>
            <a:r>
              <a:rPr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會</a:t>
            </a:r>
            <a:r>
              <a:rPr lang="en-US" altLang="zh-TW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)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活動。</a:t>
            </a:r>
            <a:endParaRPr lang="en-US" altLang="zh-TW" sz="1600" dirty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3620" name="Rectangle 3619">
            <a:extLst>
              <a:ext uri="{FF2B5EF4-FFF2-40B4-BE49-F238E27FC236}">
                <a16:creationId xmlns:a16="http://schemas.microsoft.com/office/drawing/2014/main" xmlns="" id="{6AEB0A17-C33F-47A6-A0D9-1C12496DA3C8}"/>
              </a:ext>
            </a:extLst>
          </p:cNvPr>
          <p:cNvSpPr/>
          <p:nvPr/>
        </p:nvSpPr>
        <p:spPr>
          <a:xfrm>
            <a:off x="7512908" y="2692399"/>
            <a:ext cx="2162034" cy="123704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7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 w="158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623" name="TextBox 3622">
            <a:extLst>
              <a:ext uri="{FF2B5EF4-FFF2-40B4-BE49-F238E27FC236}">
                <a16:creationId xmlns:a16="http://schemas.microsoft.com/office/drawing/2014/main" xmlns="" id="{F6C18833-E746-47B4-A907-97CA633E01F2}"/>
              </a:ext>
            </a:extLst>
          </p:cNvPr>
          <p:cNvSpPr txBox="1"/>
          <p:nvPr/>
        </p:nvSpPr>
        <p:spPr>
          <a:xfrm>
            <a:off x="7484437" y="2680235"/>
            <a:ext cx="22396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/>
            <a:r>
              <a:rPr lang="en-US" altLang="zh-TW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1.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 全國</a:t>
            </a:r>
            <a:r>
              <a:rPr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原住民族文化館跨域輔導及改善計畫</a:t>
            </a:r>
            <a:endParaRPr lang="en-US" altLang="zh-TW" sz="1600" dirty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  <a:p>
            <a:pPr marL="180975" indent="-180975"/>
            <a:r>
              <a:rPr lang="en-US" altLang="zh-TW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2</a:t>
            </a:r>
            <a:r>
              <a:rPr lang="en-US" altLang="zh-TW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.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 原住民</a:t>
            </a:r>
            <a:r>
              <a:rPr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族文化再生補助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計畫。</a:t>
            </a:r>
            <a:endParaRPr lang="en-US" altLang="zh-TW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  <a:p>
            <a:pPr marL="180975" indent="-180975"/>
            <a:r>
              <a:rPr lang="en-US" altLang="zh-TW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3.</a:t>
            </a:r>
            <a:r>
              <a:rPr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 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臺灣</a:t>
            </a:r>
            <a:r>
              <a:rPr lang="zh-TW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文化</a:t>
            </a:r>
            <a:r>
              <a:rPr lang="zh-TW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路徑。</a:t>
            </a:r>
            <a:endParaRPr lang="en-US" altLang="ko-KR" sz="1600" dirty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3624" name="Rectangle 3623">
            <a:extLst>
              <a:ext uri="{FF2B5EF4-FFF2-40B4-BE49-F238E27FC236}">
                <a16:creationId xmlns:a16="http://schemas.microsoft.com/office/drawing/2014/main" xmlns="" id="{C5738951-1575-4D94-B013-8FFB68FB2673}"/>
              </a:ext>
            </a:extLst>
          </p:cNvPr>
          <p:cNvSpPr/>
          <p:nvPr/>
        </p:nvSpPr>
        <p:spPr>
          <a:xfrm>
            <a:off x="9722341" y="2683933"/>
            <a:ext cx="2145194" cy="124896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7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 w="158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627" name="TextBox 3626">
            <a:extLst>
              <a:ext uri="{FF2B5EF4-FFF2-40B4-BE49-F238E27FC236}">
                <a16:creationId xmlns:a16="http://schemas.microsoft.com/office/drawing/2014/main" xmlns="" id="{3DE61C22-006B-4213-A87B-9FA7BE552FD9}"/>
              </a:ext>
            </a:extLst>
          </p:cNvPr>
          <p:cNvSpPr txBox="1"/>
          <p:nvPr/>
        </p:nvSpPr>
        <p:spPr>
          <a:xfrm>
            <a:off x="9772255" y="2760931"/>
            <a:ext cx="2134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1.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 臺灣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原創流行音樂大賽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獎。</a:t>
            </a: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  <a:p>
            <a:pPr marL="265113" indent="-265113"/>
            <a:r>
              <a:rPr lang="en-US" altLang="zh-TW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2.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 原住民</a:t>
            </a:r>
            <a:r>
              <a:rPr lang="zh-TW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族歷史影音</a:t>
            </a:r>
            <a:r>
              <a:rPr lang="zh-TW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itchFamily="34" charset="-120"/>
                <a:ea typeface="微軟正黑體" pitchFamily="34" charset="-120"/>
                <a:cs typeface="Arial" pitchFamily="34" charset="0"/>
              </a:rPr>
              <a:t>資料庫。</a:t>
            </a:r>
            <a:endParaRPr lang="en-US" altLang="zh-TW" dirty="0" smtClean="0">
              <a:solidFill>
                <a:schemeClr val="tx1">
                  <a:lumMod val="75000"/>
                  <a:lumOff val="25000"/>
                </a:schemeClr>
              </a:solidFill>
              <a:latin typeface="微軟正黑體" pitchFamily="34" charset="-120"/>
              <a:ea typeface="微軟正黑體" pitchFamily="34" charset="-120"/>
              <a:cs typeface="Arial" pitchFamily="34" charset="0"/>
            </a:endParaRPr>
          </a:p>
        </p:txBody>
      </p:sp>
      <p:sp>
        <p:nvSpPr>
          <p:cNvPr id="2" name="AutoShape 2" descr="「挑戰者們：解嚴30週年特展」的圖片搜尋結果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3" name="AutoShape 4" descr="「挑戰者們：解嚴30週年特展」的圖片搜尋結果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31" y="4399005"/>
            <a:ext cx="2082297" cy="188848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632" y="4300396"/>
            <a:ext cx="2332614" cy="201892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54" y="5423025"/>
            <a:ext cx="2130388" cy="832313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208" y="4436198"/>
            <a:ext cx="2111502" cy="92755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481960" y="6581001"/>
            <a:ext cx="2760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TW" sz="1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endParaRPr lang="zh-TW" altLang="en-US" sz="12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9910" y="4434348"/>
            <a:ext cx="1935398" cy="1776329"/>
          </a:xfrm>
          <a:prstGeom prst="rect">
            <a:avLst/>
          </a:prstGeom>
        </p:spPr>
      </p:pic>
      <p:pic>
        <p:nvPicPr>
          <p:cNvPr id="12" name="圖片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521" y="4436198"/>
            <a:ext cx="2426800" cy="177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429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圖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581091">
            <a:off x="4074808" y="4327720"/>
            <a:ext cx="2288707" cy="1394884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8321" y="3648547"/>
            <a:ext cx="2498757" cy="2027975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7201" y="959668"/>
            <a:ext cx="3708929" cy="2317686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27137" y="3666652"/>
            <a:ext cx="2308633" cy="203972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926" y="236392"/>
            <a:ext cx="9460871" cy="775778"/>
          </a:xfrm>
        </p:spPr>
        <p:txBody>
          <a:bodyPr>
            <a:normAutofit/>
          </a:bodyPr>
          <a:lstStyle/>
          <a:p>
            <a:pPr algn="l"/>
            <a:r>
              <a:rPr lang="en-US" altLang="zh-TW" sz="3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3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en-US" altLang="zh-TW" sz="3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 </a:t>
            </a:r>
            <a:r>
              <a:rPr lang="zh-TW" altLang="en-US" sz="3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推動強化原住民族</a:t>
            </a:r>
            <a:r>
              <a:rPr lang="zh-TW" altLang="en-US" sz="3200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語言復</a:t>
            </a:r>
            <a:r>
              <a:rPr lang="zh-TW" altLang="en-US" sz="3200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振之政策</a:t>
            </a:r>
            <a:endParaRPr lang="en-US" sz="3200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448" name="Rectangle 2447">
            <a:extLst>
              <a:ext uri="{FF2B5EF4-FFF2-40B4-BE49-F238E27FC236}">
                <a16:creationId xmlns="" xmlns:a16="http://schemas.microsoft.com/office/drawing/2014/main" id="{6499509B-30C5-4D46-ACED-FE45C89E00C6}"/>
              </a:ext>
            </a:extLst>
          </p:cNvPr>
          <p:cNvSpPr/>
          <p:nvPr/>
        </p:nvSpPr>
        <p:spPr>
          <a:xfrm>
            <a:off x="687244" y="1698845"/>
            <a:ext cx="2825500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49" name="Group 2448">
            <a:extLst>
              <a:ext uri="{FF2B5EF4-FFF2-40B4-BE49-F238E27FC236}">
                <a16:creationId xmlns="" xmlns:a16="http://schemas.microsoft.com/office/drawing/2014/main" id="{2E3CB93C-FABA-4331-B0F0-9C2AFE170ABC}"/>
              </a:ext>
            </a:extLst>
          </p:cNvPr>
          <p:cNvGrpSpPr/>
          <p:nvPr/>
        </p:nvGrpSpPr>
        <p:grpSpPr>
          <a:xfrm>
            <a:off x="707923" y="1801643"/>
            <a:ext cx="7148051" cy="904876"/>
            <a:chOff x="4820764" y="1916832"/>
            <a:chExt cx="3423644" cy="693688"/>
          </a:xfrm>
        </p:grpSpPr>
        <p:sp>
          <p:nvSpPr>
            <p:cNvPr id="2450" name="Text Placeholder 10">
              <a:extLst>
                <a:ext uri="{FF2B5EF4-FFF2-40B4-BE49-F238E27FC236}">
                  <a16:creationId xmlns="" xmlns:a16="http://schemas.microsoft.com/office/drawing/2014/main" id="{4AD3DFA5-419C-4F80-AACB-045235214584}"/>
                </a:ext>
              </a:extLst>
            </p:cNvPr>
            <p:cNvSpPr txBox="1">
              <a:spLocks/>
            </p:cNvSpPr>
            <p:nvPr/>
          </p:nvSpPr>
          <p:spPr>
            <a:xfrm>
              <a:off x="4822352" y="1916832"/>
              <a:ext cx="3422056" cy="360040"/>
            </a:xfrm>
            <a:prstGeom prst="rect">
              <a:avLst/>
            </a:prstGeom>
            <a:noFill/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10000"/>
                </a:lnSpc>
                <a:buNone/>
              </a:pPr>
              <a:r>
                <a:rPr lang="zh-TW" altLang="en-US" sz="2400" b="1" dirty="0" smtClean="0">
                  <a:solidFill>
                    <a:schemeClr val="accent1"/>
                  </a:solidFill>
                  <a:cs typeface="Arial" pitchFamily="34" charset="0"/>
                </a:rPr>
                <a:t>內容</a:t>
              </a:r>
              <a:r>
                <a:rPr lang="zh-TW" altLang="en-US" sz="2400" b="1" dirty="0">
                  <a:solidFill>
                    <a:schemeClr val="accent1"/>
                  </a:solidFill>
                  <a:cs typeface="Arial" pitchFamily="34" charset="0"/>
                </a:rPr>
                <a:t>面</a:t>
              </a:r>
              <a:r>
                <a:rPr lang="zh-TW" altLang="en-US" sz="2400" b="1" dirty="0" smtClean="0">
                  <a:solidFill>
                    <a:schemeClr val="accent1"/>
                  </a:solidFill>
                  <a:cs typeface="Arial" pitchFamily="34" charset="0"/>
                </a:rPr>
                <a:t>：推動「本土語言創</a:t>
              </a:r>
              <a:r>
                <a:rPr lang="zh-TW" altLang="en-US" sz="2400" b="1" dirty="0">
                  <a:solidFill>
                    <a:schemeClr val="accent1"/>
                  </a:solidFill>
                  <a:cs typeface="Arial" pitchFamily="34" charset="0"/>
                </a:rPr>
                <a:t>作</a:t>
              </a:r>
              <a:r>
                <a:rPr lang="zh-TW" altLang="en-US" sz="2400" b="1" dirty="0" smtClean="0">
                  <a:solidFill>
                    <a:schemeClr val="accent1"/>
                  </a:solidFill>
                  <a:cs typeface="Arial" pitchFamily="34" charset="0"/>
                </a:rPr>
                <a:t>與應用補助作業要點」</a:t>
              </a:r>
              <a:endParaRPr lang="en-US" altLang="ko-KR" sz="2400" b="1" dirty="0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2451" name="TextBox 2450">
              <a:extLst>
                <a:ext uri="{FF2B5EF4-FFF2-40B4-BE49-F238E27FC236}">
                  <a16:creationId xmlns="" xmlns:a16="http://schemas.microsoft.com/office/drawing/2014/main" id="{8DA5A8F6-96FB-4C3E-9DF6-95707F30467E}"/>
                </a:ext>
              </a:extLst>
            </p:cNvPr>
            <p:cNvSpPr txBox="1"/>
            <p:nvPr/>
          </p:nvSpPr>
          <p:spPr>
            <a:xfrm>
              <a:off x="4820764" y="2228289"/>
              <a:ext cx="3422056" cy="382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1">
                <a:lnSpc>
                  <a:spcPct val="110000"/>
                </a:lnSpc>
                <a:spcBef>
                  <a:spcPct val="20000"/>
                </a:spcBef>
              </a:pPr>
              <a:r>
                <a:rPr lang="zh-TW" altLang="en-US" sz="2400" b="1" dirty="0">
                  <a:solidFill>
                    <a:schemeClr val="accent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環境面</a:t>
              </a:r>
              <a:r>
                <a:rPr lang="zh-TW" altLang="en-US" sz="2400" b="1" dirty="0" smtClean="0">
                  <a:solidFill>
                    <a:schemeClr val="accent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：推動「語言</a:t>
              </a:r>
              <a:r>
                <a:rPr lang="zh-TW" altLang="en-US" sz="2400" b="1" dirty="0">
                  <a:solidFill>
                    <a:schemeClr val="accent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多樣性友善環境補助</a:t>
              </a:r>
              <a:r>
                <a:rPr lang="zh-TW" altLang="en-US" sz="2400" b="1" dirty="0" smtClean="0">
                  <a:solidFill>
                    <a:schemeClr val="accent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作業要點」</a:t>
              </a:r>
              <a:endParaRPr lang="en-US" altLang="ko-KR" sz="2400" b="1" dirty="0">
                <a:solidFill>
                  <a:schemeClr val="accent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</p:grpSp>
      <p:sp>
        <p:nvSpPr>
          <p:cNvPr id="2453" name="Rectangle 2452">
            <a:extLst>
              <a:ext uri="{FF2B5EF4-FFF2-40B4-BE49-F238E27FC236}">
                <a16:creationId xmlns="" xmlns:a16="http://schemas.microsoft.com/office/drawing/2014/main" id="{821C4EF2-B422-415A-ADB8-46DA5DC0EB97}"/>
              </a:ext>
            </a:extLst>
          </p:cNvPr>
          <p:cNvSpPr/>
          <p:nvPr/>
        </p:nvSpPr>
        <p:spPr>
          <a:xfrm flipV="1">
            <a:off x="732514" y="3177766"/>
            <a:ext cx="2662536" cy="816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55" name="Text Placeholder 10">
            <a:extLst>
              <a:ext uri="{FF2B5EF4-FFF2-40B4-BE49-F238E27FC236}">
                <a16:creationId xmlns="" xmlns:a16="http://schemas.microsoft.com/office/drawing/2014/main" id="{CC1AB38A-5B85-401E-AF76-92DA8A0E5693}"/>
              </a:ext>
            </a:extLst>
          </p:cNvPr>
          <p:cNvSpPr txBox="1">
            <a:spLocks/>
          </p:cNvSpPr>
          <p:nvPr/>
        </p:nvSpPr>
        <p:spPr>
          <a:xfrm>
            <a:off x="504171" y="3576119"/>
            <a:ext cx="6476051" cy="369649"/>
          </a:xfrm>
          <a:prstGeom prst="rect">
            <a:avLst/>
          </a:prstGeom>
          <a:noFill/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zh-TW" altLang="en-US" sz="2400" b="1" dirty="0" smtClean="0">
                <a:solidFill>
                  <a:schemeClr val="accent2"/>
                </a:solidFill>
                <a:cs typeface="Arial" pitchFamily="34" charset="0"/>
              </a:rPr>
              <a:t>本部國家</a:t>
            </a:r>
            <a:r>
              <a:rPr lang="zh-TW" altLang="en-US" sz="2400" b="1" dirty="0">
                <a:solidFill>
                  <a:schemeClr val="accent2"/>
                </a:solidFill>
                <a:cs typeface="Arial" pitchFamily="34" charset="0"/>
              </a:rPr>
              <a:t>人權</a:t>
            </a:r>
            <a:r>
              <a:rPr lang="zh-TW" altLang="en-US" sz="2400" b="1" dirty="0" smtClean="0">
                <a:solidFill>
                  <a:schemeClr val="accent2"/>
                </a:solidFill>
                <a:cs typeface="Arial" pitchFamily="34" charset="0"/>
              </a:rPr>
              <a:t>博物館於</a:t>
            </a:r>
            <a:r>
              <a:rPr lang="en-US" altLang="zh-TW" sz="2400" b="1" dirty="0" smtClean="0">
                <a:solidFill>
                  <a:schemeClr val="accent2"/>
                </a:solidFill>
                <a:cs typeface="Arial" pitchFamily="34" charset="0"/>
              </a:rPr>
              <a:t>107</a:t>
            </a:r>
            <a:r>
              <a:rPr lang="zh-TW" altLang="en-US" sz="2400" b="1" dirty="0" smtClean="0">
                <a:solidFill>
                  <a:schemeClr val="accent2"/>
                </a:solidFill>
                <a:cs typeface="Arial" pitchFamily="34" charset="0"/>
              </a:rPr>
              <a:t>年之執行案例：</a:t>
            </a:r>
            <a:endParaRPr lang="zh-TW" altLang="en-US" sz="2400" b="1" dirty="0">
              <a:solidFill>
                <a:schemeClr val="accent2"/>
              </a:solidFill>
              <a:cs typeface="Arial" pitchFamily="34" charset="0"/>
            </a:endParaRPr>
          </a:p>
        </p:txBody>
      </p:sp>
      <p:sp>
        <p:nvSpPr>
          <p:cNvPr id="2461" name="TextBox 2460">
            <a:extLst>
              <a:ext uri="{FF2B5EF4-FFF2-40B4-BE49-F238E27FC236}">
                <a16:creationId xmlns="" xmlns:a16="http://schemas.microsoft.com/office/drawing/2014/main" id="{343AC013-592F-4C92-9888-C6A9B633CEDB}"/>
              </a:ext>
            </a:extLst>
          </p:cNvPr>
          <p:cNvSpPr txBox="1"/>
          <p:nvPr/>
        </p:nvSpPr>
        <p:spPr>
          <a:xfrm>
            <a:off x="458321" y="4144856"/>
            <a:ext cx="39072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泰雅語導覽先人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歷史，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用自己的語言來了解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歷史。</a:t>
            </a:r>
            <a:endParaRPr lang="en-US" altLang="zh-TW" sz="2400" b="1" dirty="0" smtClean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邀請泰雅族國小學童參訪，強化</a:t>
            </a:r>
            <a:r>
              <a:rPr lang="zh-TW" altLang="en-US" sz="2400" b="1" dirty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族群語言復振效果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。</a:t>
            </a:r>
            <a:endParaRPr lang="zh-TW" altLang="en-US" sz="2400" b="1" dirty="0">
              <a:solidFill>
                <a:srgbClr val="C000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</p:txBody>
      </p:sp>
      <p:sp>
        <p:nvSpPr>
          <p:cNvPr id="2468" name="사각형: 둥근 모서리 32">
            <a:extLst>
              <a:ext uri="{FF2B5EF4-FFF2-40B4-BE49-F238E27FC236}">
                <a16:creationId xmlns="" xmlns:a16="http://schemas.microsoft.com/office/drawing/2014/main" id="{2E69B74A-E45F-47C7-8983-7F23486B588C}"/>
              </a:ext>
            </a:extLst>
          </p:cNvPr>
          <p:cNvSpPr/>
          <p:nvPr/>
        </p:nvSpPr>
        <p:spPr>
          <a:xfrm>
            <a:off x="456553" y="6239271"/>
            <a:ext cx="4839725" cy="1615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矩形 2"/>
          <p:cNvSpPr/>
          <p:nvPr/>
        </p:nvSpPr>
        <p:spPr>
          <a:xfrm>
            <a:off x="603304" y="1198250"/>
            <a:ext cx="37966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推動兩項補助作業要點：</a:t>
            </a: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6780" y="2683020"/>
            <a:ext cx="7053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各館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所全面推動</a:t>
            </a:r>
            <a:r>
              <a:rPr lang="zh-TW" altLang="en-US" sz="2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「營造多元語言友善環境服務</a:t>
            </a:r>
            <a:r>
              <a:rPr lang="zh-TW" altLang="en-US" sz="24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」：</a:t>
            </a:r>
            <a:endParaRPr lang="zh-TW" altLang="en-US" sz="24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1369225" y="6581001"/>
            <a:ext cx="276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TW" sz="1200" b="1" dirty="0" smtClean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6</a:t>
            </a:r>
            <a:endParaRPr lang="zh-TW" altLang="en-US" sz="12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1" name="자유형: 도형 40">
            <a:extLst>
              <a:ext uri="{FF2B5EF4-FFF2-40B4-BE49-F238E27FC236}">
                <a16:creationId xmlns="" xmlns:a16="http://schemas.microsoft.com/office/drawing/2014/main" id="{95DCE02B-DEB3-457D-A948-DBA03C41AC07}"/>
              </a:ext>
            </a:extLst>
          </p:cNvPr>
          <p:cNvSpPr/>
          <p:nvPr/>
        </p:nvSpPr>
        <p:spPr>
          <a:xfrm rot="2784101">
            <a:off x="3108802" y="5830631"/>
            <a:ext cx="685016" cy="371897"/>
          </a:xfrm>
          <a:custGeom>
            <a:avLst/>
            <a:gdLst>
              <a:gd name="connsiteX0" fmla="*/ 1426018 w 1699104"/>
              <a:gd name="connsiteY0" fmla="*/ 100 h 1369652"/>
              <a:gd name="connsiteX1" fmla="*/ 905616 w 1699104"/>
              <a:gd name="connsiteY1" fmla="*/ 806363 h 1369652"/>
              <a:gd name="connsiteX2" fmla="*/ 283242 w 1699104"/>
              <a:gd name="connsiteY2" fmla="*/ 523532 h 1369652"/>
              <a:gd name="connsiteX3" fmla="*/ 222649 w 1699104"/>
              <a:gd name="connsiteY3" fmla="*/ 437351 h 1369652"/>
              <a:gd name="connsiteX4" fmla="*/ 229092 w 1699104"/>
              <a:gd name="connsiteY4" fmla="*/ 431928 h 1369652"/>
              <a:gd name="connsiteX5" fmla="*/ 214241 w 1699104"/>
              <a:gd name="connsiteY5" fmla="*/ 431928 h 1369652"/>
              <a:gd name="connsiteX6" fmla="*/ 219121 w 1699104"/>
              <a:gd name="connsiteY6" fmla="*/ 466941 h 1369652"/>
              <a:gd name="connsiteX7" fmla="*/ 726011 w 1699104"/>
              <a:gd name="connsiteY7" fmla="*/ 922236 h 1369652"/>
              <a:gd name="connsiteX8" fmla="*/ 1670649 w 1699104"/>
              <a:gd name="connsiteY8" fmla="*/ 741110 h 1369652"/>
              <a:gd name="connsiteX9" fmla="*/ 531731 w 1699104"/>
              <a:gd name="connsiteY9" fmla="*/ 1324252 h 1369652"/>
              <a:gd name="connsiteX10" fmla="*/ 91918 w 1699104"/>
              <a:gd name="connsiteY10" fmla="*/ 541992 h 1369652"/>
              <a:gd name="connsiteX11" fmla="*/ 120379 w 1699104"/>
              <a:gd name="connsiteY11" fmla="*/ 467947 h 1369652"/>
              <a:gd name="connsiteX12" fmla="*/ 116938 w 1699104"/>
              <a:gd name="connsiteY12" fmla="*/ 431928 h 1369652"/>
              <a:gd name="connsiteX13" fmla="*/ 33060 w 1699104"/>
              <a:gd name="connsiteY13" fmla="*/ 431928 h 1369652"/>
              <a:gd name="connsiteX14" fmla="*/ 0 w 1699104"/>
              <a:gd name="connsiteY14" fmla="*/ 398866 h 1369652"/>
              <a:gd name="connsiteX15" fmla="*/ 0 w 1699104"/>
              <a:gd name="connsiteY15" fmla="*/ 295655 h 1369652"/>
              <a:gd name="connsiteX16" fmla="*/ 33060 w 1699104"/>
              <a:gd name="connsiteY16" fmla="*/ 262594 h 1369652"/>
              <a:gd name="connsiteX17" fmla="*/ 303652 w 1699104"/>
              <a:gd name="connsiteY17" fmla="*/ 262594 h 1369652"/>
              <a:gd name="connsiteX18" fmla="*/ 336714 w 1699104"/>
              <a:gd name="connsiteY18" fmla="*/ 295655 h 1369652"/>
              <a:gd name="connsiteX19" fmla="*/ 336714 w 1699104"/>
              <a:gd name="connsiteY19" fmla="*/ 398866 h 1369652"/>
              <a:gd name="connsiteX20" fmla="*/ 327031 w 1699104"/>
              <a:gd name="connsiteY20" fmla="*/ 422244 h 1369652"/>
              <a:gd name="connsiteX21" fmla="*/ 318665 w 1699104"/>
              <a:gd name="connsiteY21" fmla="*/ 425709 h 1369652"/>
              <a:gd name="connsiteX22" fmla="*/ 320999 w 1699104"/>
              <a:gd name="connsiteY22" fmla="*/ 428452 h 1369652"/>
              <a:gd name="connsiteX23" fmla="*/ 854625 w 1699104"/>
              <a:gd name="connsiteY23" fmla="*/ 512079 h 1369652"/>
              <a:gd name="connsiteX24" fmla="*/ 1426018 w 1699104"/>
              <a:gd name="connsiteY24" fmla="*/ 100 h 1369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699104" h="1369652">
                <a:moveTo>
                  <a:pt x="1426018" y="100"/>
                </a:moveTo>
                <a:cubicBezTo>
                  <a:pt x="1538052" y="-1238"/>
                  <a:pt x="1521372" y="676489"/>
                  <a:pt x="905616" y="806363"/>
                </a:cubicBezTo>
                <a:cubicBezTo>
                  <a:pt x="615918" y="859803"/>
                  <a:pt x="247425" y="663322"/>
                  <a:pt x="283242" y="523532"/>
                </a:cubicBezTo>
                <a:cubicBezTo>
                  <a:pt x="295726" y="486047"/>
                  <a:pt x="248406" y="473678"/>
                  <a:pt x="222649" y="437351"/>
                </a:cubicBezTo>
                <a:lnTo>
                  <a:pt x="229092" y="431928"/>
                </a:lnTo>
                <a:lnTo>
                  <a:pt x="214241" y="431928"/>
                </a:lnTo>
                <a:lnTo>
                  <a:pt x="219121" y="466941"/>
                </a:lnTo>
                <a:cubicBezTo>
                  <a:pt x="244983" y="601662"/>
                  <a:pt x="334031" y="752109"/>
                  <a:pt x="726011" y="922236"/>
                </a:cubicBezTo>
                <a:cubicBezTo>
                  <a:pt x="1154486" y="1061180"/>
                  <a:pt x="1595961" y="678971"/>
                  <a:pt x="1670649" y="741110"/>
                </a:cubicBezTo>
                <a:cubicBezTo>
                  <a:pt x="1796893" y="821695"/>
                  <a:pt x="1518097" y="1557237"/>
                  <a:pt x="531731" y="1324252"/>
                </a:cubicBezTo>
                <a:cubicBezTo>
                  <a:pt x="208334" y="1231723"/>
                  <a:pt x="-112945" y="851176"/>
                  <a:pt x="91918" y="541992"/>
                </a:cubicBezTo>
                <a:cubicBezTo>
                  <a:pt x="120456" y="512888"/>
                  <a:pt x="123138" y="500113"/>
                  <a:pt x="120379" y="467947"/>
                </a:cubicBezTo>
                <a:lnTo>
                  <a:pt x="116938" y="431928"/>
                </a:lnTo>
                <a:lnTo>
                  <a:pt x="33060" y="431928"/>
                </a:lnTo>
                <a:cubicBezTo>
                  <a:pt x="14802" y="431928"/>
                  <a:pt x="0" y="417126"/>
                  <a:pt x="0" y="398866"/>
                </a:cubicBezTo>
                <a:lnTo>
                  <a:pt x="0" y="295655"/>
                </a:lnTo>
                <a:cubicBezTo>
                  <a:pt x="0" y="277396"/>
                  <a:pt x="14802" y="262594"/>
                  <a:pt x="33060" y="262594"/>
                </a:cubicBezTo>
                <a:lnTo>
                  <a:pt x="303652" y="262594"/>
                </a:lnTo>
                <a:cubicBezTo>
                  <a:pt x="321912" y="262594"/>
                  <a:pt x="336714" y="277396"/>
                  <a:pt x="336714" y="295655"/>
                </a:cubicBezTo>
                <a:lnTo>
                  <a:pt x="336714" y="398866"/>
                </a:lnTo>
                <a:cubicBezTo>
                  <a:pt x="336714" y="407996"/>
                  <a:pt x="333014" y="416262"/>
                  <a:pt x="327031" y="422244"/>
                </a:cubicBezTo>
                <a:lnTo>
                  <a:pt x="318665" y="425709"/>
                </a:lnTo>
                <a:lnTo>
                  <a:pt x="320999" y="428452"/>
                </a:lnTo>
                <a:cubicBezTo>
                  <a:pt x="391696" y="499969"/>
                  <a:pt x="533781" y="563301"/>
                  <a:pt x="854625" y="512079"/>
                </a:cubicBezTo>
                <a:cubicBezTo>
                  <a:pt x="1189479" y="428452"/>
                  <a:pt x="1354858" y="-7609"/>
                  <a:pt x="1426018" y="10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72" name="그룹 57">
            <a:extLst>
              <a:ext uri="{FF2B5EF4-FFF2-40B4-BE49-F238E27FC236}">
                <a16:creationId xmlns="" xmlns:a16="http://schemas.microsoft.com/office/drawing/2014/main" id="{9A0D9E3F-2623-47C1-B8F6-9B85DFB3E433}"/>
              </a:ext>
            </a:extLst>
          </p:cNvPr>
          <p:cNvGrpSpPr/>
          <p:nvPr/>
        </p:nvGrpSpPr>
        <p:grpSpPr>
          <a:xfrm>
            <a:off x="3548958" y="5676522"/>
            <a:ext cx="530940" cy="635959"/>
            <a:chOff x="1019786" y="3002376"/>
            <a:chExt cx="2531613" cy="3541196"/>
          </a:xfrm>
          <a:solidFill>
            <a:schemeClr val="accent2"/>
          </a:solidFill>
        </p:grpSpPr>
        <p:sp>
          <p:nvSpPr>
            <p:cNvPr id="73" name="사각형: 둥근 모서리 132">
              <a:extLst>
                <a:ext uri="{FF2B5EF4-FFF2-40B4-BE49-F238E27FC236}">
                  <a16:creationId xmlns="" xmlns:a16="http://schemas.microsoft.com/office/drawing/2014/main" id="{543D7748-9277-4C75-A447-A88260628222}"/>
                </a:ext>
              </a:extLst>
            </p:cNvPr>
            <p:cNvSpPr/>
            <p:nvPr/>
          </p:nvSpPr>
          <p:spPr>
            <a:xfrm>
              <a:off x="1719599" y="3938796"/>
              <a:ext cx="1084494" cy="2604776"/>
            </a:xfrm>
            <a:custGeom>
              <a:avLst/>
              <a:gdLst>
                <a:gd name="connsiteX0" fmla="*/ 0 w 626166"/>
                <a:gd name="connsiteY0" fmla="*/ 293202 h 1175728"/>
                <a:gd name="connsiteX1" fmla="*/ 293202 w 626166"/>
                <a:gd name="connsiteY1" fmla="*/ 0 h 1175728"/>
                <a:gd name="connsiteX2" fmla="*/ 332964 w 626166"/>
                <a:gd name="connsiteY2" fmla="*/ 0 h 1175728"/>
                <a:gd name="connsiteX3" fmla="*/ 626166 w 626166"/>
                <a:gd name="connsiteY3" fmla="*/ 293202 h 1175728"/>
                <a:gd name="connsiteX4" fmla="*/ 626166 w 626166"/>
                <a:gd name="connsiteY4" fmla="*/ 882526 h 1175728"/>
                <a:gd name="connsiteX5" fmla="*/ 332964 w 626166"/>
                <a:gd name="connsiteY5" fmla="*/ 1175728 h 1175728"/>
                <a:gd name="connsiteX6" fmla="*/ 293202 w 626166"/>
                <a:gd name="connsiteY6" fmla="*/ 1175728 h 1175728"/>
                <a:gd name="connsiteX7" fmla="*/ 0 w 626166"/>
                <a:gd name="connsiteY7" fmla="*/ 882526 h 1175728"/>
                <a:gd name="connsiteX8" fmla="*/ 0 w 626166"/>
                <a:gd name="connsiteY8" fmla="*/ 293202 h 1175728"/>
                <a:gd name="connsiteX0" fmla="*/ 0 w 626166"/>
                <a:gd name="connsiteY0" fmla="*/ 303142 h 1185668"/>
                <a:gd name="connsiteX1" fmla="*/ 293202 w 626166"/>
                <a:gd name="connsiteY1" fmla="*/ 9940 h 1185668"/>
                <a:gd name="connsiteX2" fmla="*/ 382660 w 626166"/>
                <a:gd name="connsiteY2" fmla="*/ 0 h 1185668"/>
                <a:gd name="connsiteX3" fmla="*/ 626166 w 626166"/>
                <a:gd name="connsiteY3" fmla="*/ 303142 h 1185668"/>
                <a:gd name="connsiteX4" fmla="*/ 626166 w 626166"/>
                <a:gd name="connsiteY4" fmla="*/ 892466 h 1185668"/>
                <a:gd name="connsiteX5" fmla="*/ 332964 w 626166"/>
                <a:gd name="connsiteY5" fmla="*/ 1185668 h 1185668"/>
                <a:gd name="connsiteX6" fmla="*/ 293202 w 626166"/>
                <a:gd name="connsiteY6" fmla="*/ 1185668 h 1185668"/>
                <a:gd name="connsiteX7" fmla="*/ 0 w 626166"/>
                <a:gd name="connsiteY7" fmla="*/ 892466 h 1185668"/>
                <a:gd name="connsiteX8" fmla="*/ 0 w 626166"/>
                <a:gd name="connsiteY8" fmla="*/ 303142 h 1185668"/>
                <a:gd name="connsiteX0" fmla="*/ 0 w 626166"/>
                <a:gd name="connsiteY0" fmla="*/ 303142 h 1185668"/>
                <a:gd name="connsiteX1" fmla="*/ 233567 w 626166"/>
                <a:gd name="connsiteY1" fmla="*/ 1 h 1185668"/>
                <a:gd name="connsiteX2" fmla="*/ 382660 w 626166"/>
                <a:gd name="connsiteY2" fmla="*/ 0 h 1185668"/>
                <a:gd name="connsiteX3" fmla="*/ 626166 w 626166"/>
                <a:gd name="connsiteY3" fmla="*/ 303142 h 1185668"/>
                <a:gd name="connsiteX4" fmla="*/ 626166 w 626166"/>
                <a:gd name="connsiteY4" fmla="*/ 892466 h 1185668"/>
                <a:gd name="connsiteX5" fmla="*/ 332964 w 626166"/>
                <a:gd name="connsiteY5" fmla="*/ 1185668 h 1185668"/>
                <a:gd name="connsiteX6" fmla="*/ 293202 w 626166"/>
                <a:gd name="connsiteY6" fmla="*/ 1185668 h 1185668"/>
                <a:gd name="connsiteX7" fmla="*/ 0 w 626166"/>
                <a:gd name="connsiteY7" fmla="*/ 892466 h 1185668"/>
                <a:gd name="connsiteX8" fmla="*/ 0 w 626166"/>
                <a:gd name="connsiteY8" fmla="*/ 303142 h 1185668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293202 w 626166"/>
                <a:gd name="connsiteY6" fmla="*/ 1205546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253446 w 626166"/>
                <a:gd name="connsiteY6" fmla="*/ 1195607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332959 w 626166"/>
                <a:gd name="connsiteY6" fmla="*/ 1195607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05546"/>
                <a:gd name="connsiteX1" fmla="*/ 233567 w 626166"/>
                <a:gd name="connsiteY1" fmla="*/ 19879 h 1205546"/>
                <a:gd name="connsiteX2" fmla="*/ 432356 w 626166"/>
                <a:gd name="connsiteY2" fmla="*/ 0 h 1205546"/>
                <a:gd name="connsiteX3" fmla="*/ 626166 w 626166"/>
                <a:gd name="connsiteY3" fmla="*/ 323020 h 1205546"/>
                <a:gd name="connsiteX4" fmla="*/ 626166 w 626166"/>
                <a:gd name="connsiteY4" fmla="*/ 912344 h 1205546"/>
                <a:gd name="connsiteX5" fmla="*/ 332964 w 626166"/>
                <a:gd name="connsiteY5" fmla="*/ 1205546 h 1205546"/>
                <a:gd name="connsiteX6" fmla="*/ 303142 w 626166"/>
                <a:gd name="connsiteY6" fmla="*/ 1185668 h 1205546"/>
                <a:gd name="connsiteX7" fmla="*/ 0 w 626166"/>
                <a:gd name="connsiteY7" fmla="*/ 912344 h 1205546"/>
                <a:gd name="connsiteX8" fmla="*/ 0 w 626166"/>
                <a:gd name="connsiteY8" fmla="*/ 323020 h 1205546"/>
                <a:gd name="connsiteX0" fmla="*/ 0 w 626166"/>
                <a:gd name="connsiteY0" fmla="*/ 323020 h 1225711"/>
                <a:gd name="connsiteX1" fmla="*/ 233567 w 626166"/>
                <a:gd name="connsiteY1" fmla="*/ 19879 h 1225711"/>
                <a:gd name="connsiteX2" fmla="*/ 432356 w 626166"/>
                <a:gd name="connsiteY2" fmla="*/ 0 h 1225711"/>
                <a:gd name="connsiteX3" fmla="*/ 626166 w 626166"/>
                <a:gd name="connsiteY3" fmla="*/ 323020 h 1225711"/>
                <a:gd name="connsiteX4" fmla="*/ 626166 w 626166"/>
                <a:gd name="connsiteY4" fmla="*/ 912344 h 1225711"/>
                <a:gd name="connsiteX5" fmla="*/ 332964 w 626166"/>
                <a:gd name="connsiteY5" fmla="*/ 1205546 h 1225711"/>
                <a:gd name="connsiteX6" fmla="*/ 332960 w 626166"/>
                <a:gd name="connsiteY6" fmla="*/ 1225424 h 1225711"/>
                <a:gd name="connsiteX7" fmla="*/ 0 w 626166"/>
                <a:gd name="connsiteY7" fmla="*/ 912344 h 1225711"/>
                <a:gd name="connsiteX8" fmla="*/ 0 w 626166"/>
                <a:gd name="connsiteY8" fmla="*/ 323020 h 1225711"/>
                <a:gd name="connsiteX0" fmla="*/ 0 w 626166"/>
                <a:gd name="connsiteY0" fmla="*/ 303142 h 1205833"/>
                <a:gd name="connsiteX1" fmla="*/ 233567 w 626166"/>
                <a:gd name="connsiteY1" fmla="*/ 1 h 1205833"/>
                <a:gd name="connsiteX2" fmla="*/ 412478 w 626166"/>
                <a:gd name="connsiteY2" fmla="*/ 0 h 1205833"/>
                <a:gd name="connsiteX3" fmla="*/ 626166 w 626166"/>
                <a:gd name="connsiteY3" fmla="*/ 303142 h 1205833"/>
                <a:gd name="connsiteX4" fmla="*/ 626166 w 626166"/>
                <a:gd name="connsiteY4" fmla="*/ 892466 h 1205833"/>
                <a:gd name="connsiteX5" fmla="*/ 332964 w 626166"/>
                <a:gd name="connsiteY5" fmla="*/ 1185668 h 1205833"/>
                <a:gd name="connsiteX6" fmla="*/ 332960 w 626166"/>
                <a:gd name="connsiteY6" fmla="*/ 1205546 h 1205833"/>
                <a:gd name="connsiteX7" fmla="*/ 0 w 626166"/>
                <a:gd name="connsiteY7" fmla="*/ 892466 h 1205833"/>
                <a:gd name="connsiteX8" fmla="*/ 0 w 626166"/>
                <a:gd name="connsiteY8" fmla="*/ 303142 h 1205833"/>
                <a:gd name="connsiteX0" fmla="*/ 0 w 626166"/>
                <a:gd name="connsiteY0" fmla="*/ 303142 h 1206318"/>
                <a:gd name="connsiteX1" fmla="*/ 233567 w 626166"/>
                <a:gd name="connsiteY1" fmla="*/ 1 h 1206318"/>
                <a:gd name="connsiteX2" fmla="*/ 412478 w 626166"/>
                <a:gd name="connsiteY2" fmla="*/ 0 h 1206318"/>
                <a:gd name="connsiteX3" fmla="*/ 626166 w 626166"/>
                <a:gd name="connsiteY3" fmla="*/ 303142 h 1206318"/>
                <a:gd name="connsiteX4" fmla="*/ 626166 w 626166"/>
                <a:gd name="connsiteY4" fmla="*/ 892466 h 1206318"/>
                <a:gd name="connsiteX5" fmla="*/ 345672 w 626166"/>
                <a:gd name="connsiteY5" fmla="*/ 1203547 h 1206318"/>
                <a:gd name="connsiteX6" fmla="*/ 332960 w 626166"/>
                <a:gd name="connsiteY6" fmla="*/ 1205546 h 1206318"/>
                <a:gd name="connsiteX7" fmla="*/ 0 w 626166"/>
                <a:gd name="connsiteY7" fmla="*/ 892466 h 1206318"/>
                <a:gd name="connsiteX8" fmla="*/ 0 w 626166"/>
                <a:gd name="connsiteY8" fmla="*/ 303142 h 1206318"/>
                <a:gd name="connsiteX0" fmla="*/ 0 w 626166"/>
                <a:gd name="connsiteY0" fmla="*/ 303142 h 1206318"/>
                <a:gd name="connsiteX1" fmla="*/ 233567 w 626166"/>
                <a:gd name="connsiteY1" fmla="*/ 1 h 1206318"/>
                <a:gd name="connsiteX2" fmla="*/ 412478 w 626166"/>
                <a:gd name="connsiteY2" fmla="*/ 0 h 1206318"/>
                <a:gd name="connsiteX3" fmla="*/ 626166 w 626166"/>
                <a:gd name="connsiteY3" fmla="*/ 303142 h 1206318"/>
                <a:gd name="connsiteX4" fmla="*/ 626166 w 626166"/>
                <a:gd name="connsiteY4" fmla="*/ 892466 h 1206318"/>
                <a:gd name="connsiteX5" fmla="*/ 345672 w 626166"/>
                <a:gd name="connsiteY5" fmla="*/ 1203547 h 1206318"/>
                <a:gd name="connsiteX6" fmla="*/ 323429 w 626166"/>
                <a:gd name="connsiteY6" fmla="*/ 1205546 h 1206318"/>
                <a:gd name="connsiteX7" fmla="*/ 0 w 626166"/>
                <a:gd name="connsiteY7" fmla="*/ 892466 h 1206318"/>
                <a:gd name="connsiteX8" fmla="*/ 0 w 626166"/>
                <a:gd name="connsiteY8" fmla="*/ 303142 h 1206318"/>
                <a:gd name="connsiteX0" fmla="*/ 0 w 626166"/>
                <a:gd name="connsiteY0" fmla="*/ 303142 h 1208656"/>
                <a:gd name="connsiteX1" fmla="*/ 233567 w 626166"/>
                <a:gd name="connsiteY1" fmla="*/ 1 h 1208656"/>
                <a:gd name="connsiteX2" fmla="*/ 412478 w 626166"/>
                <a:gd name="connsiteY2" fmla="*/ 0 h 1208656"/>
                <a:gd name="connsiteX3" fmla="*/ 626166 w 626166"/>
                <a:gd name="connsiteY3" fmla="*/ 303142 h 1208656"/>
                <a:gd name="connsiteX4" fmla="*/ 626166 w 626166"/>
                <a:gd name="connsiteY4" fmla="*/ 892466 h 1208656"/>
                <a:gd name="connsiteX5" fmla="*/ 345672 w 626166"/>
                <a:gd name="connsiteY5" fmla="*/ 1208656 h 1208656"/>
                <a:gd name="connsiteX6" fmla="*/ 323429 w 626166"/>
                <a:gd name="connsiteY6" fmla="*/ 1205546 h 1208656"/>
                <a:gd name="connsiteX7" fmla="*/ 0 w 626166"/>
                <a:gd name="connsiteY7" fmla="*/ 892466 h 1208656"/>
                <a:gd name="connsiteX8" fmla="*/ 0 w 626166"/>
                <a:gd name="connsiteY8" fmla="*/ 303142 h 1208656"/>
                <a:gd name="connsiteX0" fmla="*/ 0 w 626166"/>
                <a:gd name="connsiteY0" fmla="*/ 303142 h 1208656"/>
                <a:gd name="connsiteX1" fmla="*/ 233567 w 626166"/>
                <a:gd name="connsiteY1" fmla="*/ 1 h 1208656"/>
                <a:gd name="connsiteX2" fmla="*/ 412478 w 626166"/>
                <a:gd name="connsiteY2" fmla="*/ 0 h 1208656"/>
                <a:gd name="connsiteX3" fmla="*/ 626166 w 626166"/>
                <a:gd name="connsiteY3" fmla="*/ 303142 h 1208656"/>
                <a:gd name="connsiteX4" fmla="*/ 626166 w 626166"/>
                <a:gd name="connsiteY4" fmla="*/ 892466 h 1208656"/>
                <a:gd name="connsiteX5" fmla="*/ 345672 w 626166"/>
                <a:gd name="connsiteY5" fmla="*/ 1208656 h 1208656"/>
                <a:gd name="connsiteX6" fmla="*/ 320252 w 626166"/>
                <a:gd name="connsiteY6" fmla="*/ 1200437 h 1208656"/>
                <a:gd name="connsiteX7" fmla="*/ 0 w 626166"/>
                <a:gd name="connsiteY7" fmla="*/ 892466 h 1208656"/>
                <a:gd name="connsiteX8" fmla="*/ 0 w 626166"/>
                <a:gd name="connsiteY8" fmla="*/ 303142 h 1208656"/>
                <a:gd name="connsiteX0" fmla="*/ 0 w 626166"/>
                <a:gd name="connsiteY0" fmla="*/ 303142 h 1209124"/>
                <a:gd name="connsiteX1" fmla="*/ 233567 w 626166"/>
                <a:gd name="connsiteY1" fmla="*/ 1 h 1209124"/>
                <a:gd name="connsiteX2" fmla="*/ 412478 w 626166"/>
                <a:gd name="connsiteY2" fmla="*/ 0 h 1209124"/>
                <a:gd name="connsiteX3" fmla="*/ 626166 w 626166"/>
                <a:gd name="connsiteY3" fmla="*/ 303142 h 1209124"/>
                <a:gd name="connsiteX4" fmla="*/ 626166 w 626166"/>
                <a:gd name="connsiteY4" fmla="*/ 892466 h 1209124"/>
                <a:gd name="connsiteX5" fmla="*/ 345672 w 626166"/>
                <a:gd name="connsiteY5" fmla="*/ 1208656 h 1209124"/>
                <a:gd name="connsiteX6" fmla="*/ 313898 w 626166"/>
                <a:gd name="connsiteY6" fmla="*/ 1208099 h 1209124"/>
                <a:gd name="connsiteX7" fmla="*/ 0 w 626166"/>
                <a:gd name="connsiteY7" fmla="*/ 892466 h 1209124"/>
                <a:gd name="connsiteX8" fmla="*/ 0 w 626166"/>
                <a:gd name="connsiteY8" fmla="*/ 303142 h 120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6166" h="1209124">
                  <a:moveTo>
                    <a:pt x="0" y="303142"/>
                  </a:moveTo>
                  <a:cubicBezTo>
                    <a:pt x="0" y="141211"/>
                    <a:pt x="71636" y="1"/>
                    <a:pt x="233567" y="1"/>
                  </a:cubicBezTo>
                  <a:lnTo>
                    <a:pt x="412478" y="0"/>
                  </a:lnTo>
                  <a:cubicBezTo>
                    <a:pt x="574409" y="0"/>
                    <a:pt x="626166" y="141211"/>
                    <a:pt x="626166" y="303142"/>
                  </a:cubicBezTo>
                  <a:lnTo>
                    <a:pt x="626166" y="892466"/>
                  </a:lnTo>
                  <a:cubicBezTo>
                    <a:pt x="626166" y="1054397"/>
                    <a:pt x="507603" y="1208656"/>
                    <a:pt x="345672" y="1208656"/>
                  </a:cubicBezTo>
                  <a:cubicBezTo>
                    <a:pt x="345670" y="1205343"/>
                    <a:pt x="313900" y="1211412"/>
                    <a:pt x="313898" y="1208099"/>
                  </a:cubicBezTo>
                  <a:cubicBezTo>
                    <a:pt x="151967" y="1208099"/>
                    <a:pt x="0" y="1054397"/>
                    <a:pt x="0" y="892466"/>
                  </a:cubicBezTo>
                  <a:lnTo>
                    <a:pt x="0" y="303142"/>
                  </a:lnTo>
                  <a:close/>
                </a:path>
              </a:pathLst>
            </a:custGeom>
            <a:grpFill/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막힌 원호 135">
              <a:extLst>
                <a:ext uri="{FF2B5EF4-FFF2-40B4-BE49-F238E27FC236}">
                  <a16:creationId xmlns="" xmlns:a16="http://schemas.microsoft.com/office/drawing/2014/main" id="{90495CFE-75B7-4398-B3FD-6F10C1FED633}"/>
                </a:ext>
              </a:extLst>
            </p:cNvPr>
            <p:cNvSpPr/>
            <p:nvPr/>
          </p:nvSpPr>
          <p:spPr>
            <a:xfrm>
              <a:off x="2103734" y="3002376"/>
              <a:ext cx="861381" cy="963974"/>
            </a:xfrm>
            <a:custGeom>
              <a:avLst/>
              <a:gdLst>
                <a:gd name="connsiteX0" fmla="*/ 6421 w 1188673"/>
                <a:gd name="connsiteY0" fmla="*/ 681464 h 1188673"/>
                <a:gd name="connsiteX1" fmla="*/ 149811 w 1188673"/>
                <a:gd name="connsiteY1" fmla="*/ 199833 h 1188673"/>
                <a:gd name="connsiteX2" fmla="*/ 610993 w 1188673"/>
                <a:gd name="connsiteY2" fmla="*/ 233 h 1188673"/>
                <a:gd name="connsiteX3" fmla="*/ 605291 w 1188673"/>
                <a:gd name="connsiteY3" fmla="*/ 203607 h 1188673"/>
                <a:gd name="connsiteX4" fmla="*/ 301981 w 1188673"/>
                <a:gd name="connsiteY4" fmla="*/ 334880 h 1188673"/>
                <a:gd name="connsiteX5" fmla="*/ 207676 w 1188673"/>
                <a:gd name="connsiteY5" fmla="*/ 651639 h 1188673"/>
                <a:gd name="connsiteX6" fmla="*/ 6421 w 1188673"/>
                <a:gd name="connsiteY6" fmla="*/ 681464 h 1188673"/>
                <a:gd name="connsiteX0" fmla="*/ 6425 w 610997"/>
                <a:gd name="connsiteY0" fmla="*/ 681464 h 683767"/>
                <a:gd name="connsiteX1" fmla="*/ 149815 w 610997"/>
                <a:gd name="connsiteY1" fmla="*/ 199833 h 683767"/>
                <a:gd name="connsiteX2" fmla="*/ 610997 w 610997"/>
                <a:gd name="connsiteY2" fmla="*/ 233 h 683767"/>
                <a:gd name="connsiteX3" fmla="*/ 605295 w 610997"/>
                <a:gd name="connsiteY3" fmla="*/ 203607 h 683767"/>
                <a:gd name="connsiteX4" fmla="*/ 301985 w 610997"/>
                <a:gd name="connsiteY4" fmla="*/ 334880 h 683767"/>
                <a:gd name="connsiteX5" fmla="*/ 275773 w 610997"/>
                <a:gd name="connsiteY5" fmla="*/ 680822 h 683767"/>
                <a:gd name="connsiteX6" fmla="*/ 6425 w 610997"/>
                <a:gd name="connsiteY6" fmla="*/ 681464 h 683767"/>
                <a:gd name="connsiteX0" fmla="*/ 6425 w 610997"/>
                <a:gd name="connsiteY0" fmla="*/ 681464 h 683767"/>
                <a:gd name="connsiteX1" fmla="*/ 149815 w 610997"/>
                <a:gd name="connsiteY1" fmla="*/ 199833 h 683767"/>
                <a:gd name="connsiteX2" fmla="*/ 610997 w 610997"/>
                <a:gd name="connsiteY2" fmla="*/ 233 h 683767"/>
                <a:gd name="connsiteX3" fmla="*/ 595567 w 610997"/>
                <a:gd name="connsiteY3" fmla="*/ 154969 h 683767"/>
                <a:gd name="connsiteX4" fmla="*/ 301985 w 610997"/>
                <a:gd name="connsiteY4" fmla="*/ 334880 h 683767"/>
                <a:gd name="connsiteX5" fmla="*/ 275773 w 610997"/>
                <a:gd name="connsiteY5" fmla="*/ 680822 h 683767"/>
                <a:gd name="connsiteX6" fmla="*/ 6425 w 610997"/>
                <a:gd name="connsiteY6" fmla="*/ 681464 h 683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0997" h="683767">
                  <a:moveTo>
                    <a:pt x="6425" y="681464"/>
                  </a:moveTo>
                  <a:cubicBezTo>
                    <a:pt x="-19339" y="507616"/>
                    <a:pt x="33160" y="331280"/>
                    <a:pt x="149815" y="199833"/>
                  </a:cubicBezTo>
                  <a:cubicBezTo>
                    <a:pt x="266470" y="68386"/>
                    <a:pt x="435320" y="-4692"/>
                    <a:pt x="610997" y="233"/>
                  </a:cubicBezTo>
                  <a:lnTo>
                    <a:pt x="595567" y="154969"/>
                  </a:lnTo>
                  <a:cubicBezTo>
                    <a:pt x="480028" y="151730"/>
                    <a:pt x="378707" y="248430"/>
                    <a:pt x="301985" y="334880"/>
                  </a:cubicBezTo>
                  <a:cubicBezTo>
                    <a:pt x="225263" y="421330"/>
                    <a:pt x="258829" y="566486"/>
                    <a:pt x="275773" y="680822"/>
                  </a:cubicBezTo>
                  <a:cubicBezTo>
                    <a:pt x="208688" y="690764"/>
                    <a:pt x="73510" y="671522"/>
                    <a:pt x="6425" y="68146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5" name="자유형: 도형 60">
              <a:extLst>
                <a:ext uri="{FF2B5EF4-FFF2-40B4-BE49-F238E27FC236}">
                  <a16:creationId xmlns="" xmlns:a16="http://schemas.microsoft.com/office/drawing/2014/main" id="{68A314AF-74B2-447D-9CAF-7B949113B95F}"/>
                </a:ext>
              </a:extLst>
            </p:cNvPr>
            <p:cNvSpPr/>
            <p:nvPr/>
          </p:nvSpPr>
          <p:spPr>
            <a:xfrm rot="21000000">
              <a:off x="1019786" y="4024649"/>
              <a:ext cx="948277" cy="2492473"/>
            </a:xfrm>
            <a:custGeom>
              <a:avLst/>
              <a:gdLst>
                <a:gd name="connsiteX0" fmla="*/ 810820 w 948279"/>
                <a:gd name="connsiteY0" fmla="*/ 13176 h 2492471"/>
                <a:gd name="connsiteX1" fmla="*/ 890541 w 948279"/>
                <a:gd name="connsiteY1" fmla="*/ 50763 h 2492471"/>
                <a:gd name="connsiteX2" fmla="*/ 948279 w 948279"/>
                <a:gd name="connsiteY2" fmla="*/ 103894 h 2492471"/>
                <a:gd name="connsiteX3" fmla="*/ 938298 w 948279"/>
                <a:gd name="connsiteY3" fmla="*/ 110009 h 2492471"/>
                <a:gd name="connsiteX4" fmla="*/ 693849 w 948279"/>
                <a:gd name="connsiteY4" fmla="*/ 613610 h 2492471"/>
                <a:gd name="connsiteX5" fmla="*/ 473392 w 948279"/>
                <a:gd name="connsiteY5" fmla="*/ 1863884 h 2492471"/>
                <a:gd name="connsiteX6" fmla="*/ 621326 w 948279"/>
                <a:gd name="connsiteY6" fmla="*/ 2455353 h 2492471"/>
                <a:gd name="connsiteX7" fmla="*/ 654526 w 948279"/>
                <a:gd name="connsiteY7" fmla="*/ 2489310 h 2492471"/>
                <a:gd name="connsiteX8" fmla="*/ 632338 w 948279"/>
                <a:gd name="connsiteY8" fmla="*/ 2492471 h 2492471"/>
                <a:gd name="connsiteX9" fmla="*/ 576673 w 948279"/>
                <a:gd name="connsiteY9" fmla="*/ 2488230 h 2492471"/>
                <a:gd name="connsiteX10" fmla="*/ 0 w 948279"/>
                <a:gd name="connsiteY10" fmla="*/ 1842037 h 2492471"/>
                <a:gd name="connsiteX11" fmla="*/ 0 w 948279"/>
                <a:gd name="connsiteY11" fmla="*/ 625681 h 2492471"/>
                <a:gd name="connsiteX12" fmla="*/ 404528 w 948279"/>
                <a:gd name="connsiteY12" fmla="*/ 2 h 2492471"/>
                <a:gd name="connsiteX13" fmla="*/ 714395 w 948279"/>
                <a:gd name="connsiteY13" fmla="*/ 0 h 2492471"/>
                <a:gd name="connsiteX14" fmla="*/ 810820 w 948279"/>
                <a:gd name="connsiteY14" fmla="*/ 13176 h 249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48279" h="2492471">
                  <a:moveTo>
                    <a:pt x="810820" y="13176"/>
                  </a:moveTo>
                  <a:cubicBezTo>
                    <a:pt x="840111" y="21799"/>
                    <a:pt x="866619" y="34490"/>
                    <a:pt x="890541" y="50763"/>
                  </a:cubicBezTo>
                  <a:lnTo>
                    <a:pt x="948279" y="103894"/>
                  </a:lnTo>
                  <a:lnTo>
                    <a:pt x="938298" y="110009"/>
                  </a:lnTo>
                  <a:cubicBezTo>
                    <a:pt x="814270" y="209770"/>
                    <a:pt x="731709" y="398896"/>
                    <a:pt x="693849" y="613610"/>
                  </a:cubicBezTo>
                  <a:lnTo>
                    <a:pt x="473392" y="1863884"/>
                  </a:lnTo>
                  <a:cubicBezTo>
                    <a:pt x="435532" y="2078599"/>
                    <a:pt x="500125" y="2304347"/>
                    <a:pt x="621326" y="2455353"/>
                  </a:cubicBezTo>
                  <a:lnTo>
                    <a:pt x="654526" y="2489310"/>
                  </a:lnTo>
                  <a:lnTo>
                    <a:pt x="632338" y="2492471"/>
                  </a:lnTo>
                  <a:cubicBezTo>
                    <a:pt x="632335" y="2485633"/>
                    <a:pt x="576677" y="2495068"/>
                    <a:pt x="576673" y="2488230"/>
                  </a:cubicBezTo>
                  <a:cubicBezTo>
                    <a:pt x="296215" y="2488230"/>
                    <a:pt x="0" y="2176260"/>
                    <a:pt x="0" y="1842037"/>
                  </a:cubicBezTo>
                  <a:lnTo>
                    <a:pt x="0" y="625681"/>
                  </a:lnTo>
                  <a:cubicBezTo>
                    <a:pt x="0" y="291458"/>
                    <a:pt x="124071" y="2"/>
                    <a:pt x="404528" y="2"/>
                  </a:cubicBezTo>
                  <a:lnTo>
                    <a:pt x="714395" y="0"/>
                  </a:lnTo>
                  <a:cubicBezTo>
                    <a:pt x="749452" y="0"/>
                    <a:pt x="781528" y="4554"/>
                    <a:pt x="810820" y="13176"/>
                  </a:cubicBezTo>
                  <a:close/>
                </a:path>
              </a:pathLst>
            </a:custGeom>
            <a:grpFill/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6" name="자유형: 도형 61">
              <a:extLst>
                <a:ext uri="{FF2B5EF4-FFF2-40B4-BE49-F238E27FC236}">
                  <a16:creationId xmlns="" xmlns:a16="http://schemas.microsoft.com/office/drawing/2014/main" id="{430740E1-DCE7-4A07-893C-76B2D2DA1721}"/>
                </a:ext>
              </a:extLst>
            </p:cNvPr>
            <p:cNvSpPr/>
            <p:nvPr/>
          </p:nvSpPr>
          <p:spPr>
            <a:xfrm rot="638553" flipH="1">
              <a:off x="2580804" y="4025901"/>
              <a:ext cx="970595" cy="2486379"/>
            </a:xfrm>
            <a:custGeom>
              <a:avLst/>
              <a:gdLst>
                <a:gd name="connsiteX0" fmla="*/ 810820 w 970595"/>
                <a:gd name="connsiteY0" fmla="*/ 13176 h 2486380"/>
                <a:gd name="connsiteX1" fmla="*/ 714395 w 970595"/>
                <a:gd name="connsiteY1" fmla="*/ 0 h 2486380"/>
                <a:gd name="connsiteX2" fmla="*/ 404528 w 970595"/>
                <a:gd name="connsiteY2" fmla="*/ 2 h 2486380"/>
                <a:gd name="connsiteX3" fmla="*/ 0 w 970595"/>
                <a:gd name="connsiteY3" fmla="*/ 625681 h 2486380"/>
                <a:gd name="connsiteX4" fmla="*/ 0 w 970595"/>
                <a:gd name="connsiteY4" fmla="*/ 1842037 h 2486380"/>
                <a:gd name="connsiteX5" fmla="*/ 560449 w 970595"/>
                <a:gd name="connsiteY5" fmla="*/ 2485181 h 2486380"/>
                <a:gd name="connsiteX6" fmla="*/ 599656 w 970595"/>
                <a:gd name="connsiteY6" fmla="*/ 2473913 h 2486380"/>
                <a:gd name="connsiteX7" fmla="*/ 663413 w 970595"/>
                <a:gd name="connsiteY7" fmla="*/ 2465457 h 2486380"/>
                <a:gd name="connsiteX8" fmla="*/ 641917 w 970595"/>
                <a:gd name="connsiteY8" fmla="*/ 2440471 h 2486380"/>
                <a:gd name="connsiteX9" fmla="*/ 539647 w 970595"/>
                <a:gd name="connsiteY9" fmla="*/ 1853878 h 2486380"/>
                <a:gd name="connsiteX10" fmla="*/ 774111 w 970595"/>
                <a:gd name="connsiteY10" fmla="*/ 606155 h 2486380"/>
                <a:gd name="connsiteX11" fmla="*/ 937077 w 970595"/>
                <a:gd name="connsiteY11" fmla="*/ 171433 h 2486380"/>
                <a:gd name="connsiteX12" fmla="*/ 970595 w 970595"/>
                <a:gd name="connsiteY12" fmla="*/ 134526 h 2486380"/>
                <a:gd name="connsiteX13" fmla="*/ 954745 w 970595"/>
                <a:gd name="connsiteY13" fmla="*/ 109844 h 2486380"/>
                <a:gd name="connsiteX14" fmla="*/ 810820 w 970595"/>
                <a:gd name="connsiteY14" fmla="*/ 13176 h 248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70595" h="2486380">
                  <a:moveTo>
                    <a:pt x="810820" y="13176"/>
                  </a:moveTo>
                  <a:cubicBezTo>
                    <a:pt x="781528" y="4554"/>
                    <a:pt x="749452" y="0"/>
                    <a:pt x="714395" y="0"/>
                  </a:cubicBezTo>
                  <a:lnTo>
                    <a:pt x="404528" y="2"/>
                  </a:lnTo>
                  <a:cubicBezTo>
                    <a:pt x="124071" y="2"/>
                    <a:pt x="0" y="291457"/>
                    <a:pt x="0" y="625681"/>
                  </a:cubicBezTo>
                  <a:lnTo>
                    <a:pt x="0" y="1842037"/>
                  </a:lnTo>
                  <a:cubicBezTo>
                    <a:pt x="0" y="2176260"/>
                    <a:pt x="279992" y="2485181"/>
                    <a:pt x="560449" y="2485181"/>
                  </a:cubicBezTo>
                  <a:cubicBezTo>
                    <a:pt x="560454" y="2492019"/>
                    <a:pt x="599653" y="2467075"/>
                    <a:pt x="599656" y="2473913"/>
                  </a:cubicBezTo>
                  <a:lnTo>
                    <a:pt x="663413" y="2465457"/>
                  </a:lnTo>
                  <a:lnTo>
                    <a:pt x="641917" y="2440471"/>
                  </a:lnTo>
                  <a:cubicBezTo>
                    <a:pt x="539141" y="2290899"/>
                    <a:pt x="499381" y="2068154"/>
                    <a:pt x="539647" y="1853878"/>
                  </a:cubicBezTo>
                  <a:lnTo>
                    <a:pt x="774111" y="606155"/>
                  </a:lnTo>
                  <a:cubicBezTo>
                    <a:pt x="806323" y="434734"/>
                    <a:pt x="858499" y="278419"/>
                    <a:pt x="937077" y="171433"/>
                  </a:cubicBezTo>
                  <a:lnTo>
                    <a:pt x="970595" y="134526"/>
                  </a:lnTo>
                  <a:lnTo>
                    <a:pt x="954745" y="109844"/>
                  </a:lnTo>
                  <a:cubicBezTo>
                    <a:pt x="916851" y="63939"/>
                    <a:pt x="869403" y="30421"/>
                    <a:pt x="810820" y="13176"/>
                  </a:cubicBezTo>
                  <a:close/>
                </a:path>
              </a:pathLst>
            </a:custGeom>
            <a:grpFill/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/>
            </a:p>
          </p:txBody>
        </p:sp>
      </p:grpSp>
      <p:grpSp>
        <p:nvGrpSpPr>
          <p:cNvPr id="77" name="그룹 46">
            <a:extLst>
              <a:ext uri="{FF2B5EF4-FFF2-40B4-BE49-F238E27FC236}">
                <a16:creationId xmlns="" xmlns:a16="http://schemas.microsoft.com/office/drawing/2014/main" id="{115C6E0D-B7F5-490F-B9D1-826A201EDB7C}"/>
              </a:ext>
            </a:extLst>
          </p:cNvPr>
          <p:cNvGrpSpPr/>
          <p:nvPr/>
        </p:nvGrpSpPr>
        <p:grpSpPr>
          <a:xfrm rot="20593171">
            <a:off x="4009997" y="5526836"/>
            <a:ext cx="561460" cy="594854"/>
            <a:chOff x="8615780" y="3185232"/>
            <a:chExt cx="1026044" cy="1481671"/>
          </a:xfrm>
          <a:solidFill>
            <a:srgbClr val="FBA200"/>
          </a:solidFill>
        </p:grpSpPr>
        <p:sp>
          <p:nvSpPr>
            <p:cNvPr id="78" name="눈물 방울 47">
              <a:extLst>
                <a:ext uri="{FF2B5EF4-FFF2-40B4-BE49-F238E27FC236}">
                  <a16:creationId xmlns="" xmlns:a16="http://schemas.microsoft.com/office/drawing/2014/main" id="{3AF55A3A-FD30-49E2-BBFD-FC18E5C4DCA7}"/>
                </a:ext>
              </a:extLst>
            </p:cNvPr>
            <p:cNvSpPr/>
            <p:nvPr/>
          </p:nvSpPr>
          <p:spPr>
            <a:xfrm rot="8100000">
              <a:off x="8675547" y="3752503"/>
              <a:ext cx="914400" cy="914400"/>
            </a:xfrm>
            <a:prstGeom prst="teardrop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79" name="자유형: 도형 48">
              <a:extLst>
                <a:ext uri="{FF2B5EF4-FFF2-40B4-BE49-F238E27FC236}">
                  <a16:creationId xmlns="" xmlns:a16="http://schemas.microsoft.com/office/drawing/2014/main" id="{8BD96246-D770-43A4-95BD-898707EE038B}"/>
                </a:ext>
              </a:extLst>
            </p:cNvPr>
            <p:cNvSpPr/>
            <p:nvPr/>
          </p:nvSpPr>
          <p:spPr>
            <a:xfrm>
              <a:off x="9014972" y="3185232"/>
              <a:ext cx="216234" cy="563148"/>
            </a:xfrm>
            <a:custGeom>
              <a:avLst/>
              <a:gdLst>
                <a:gd name="connsiteX0" fmla="*/ 0 w 780836"/>
                <a:gd name="connsiteY0" fmla="*/ 0 h 2352782"/>
                <a:gd name="connsiteX1" fmla="*/ 780836 w 780836"/>
                <a:gd name="connsiteY1" fmla="*/ 20548 h 2352782"/>
                <a:gd name="connsiteX2" fmla="*/ 400692 w 780836"/>
                <a:gd name="connsiteY2" fmla="*/ 2352782 h 2352782"/>
                <a:gd name="connsiteX3" fmla="*/ 0 w 780836"/>
                <a:gd name="connsiteY3" fmla="*/ 0 h 2352782"/>
                <a:gd name="connsiteX0" fmla="*/ 0 w 780836"/>
                <a:gd name="connsiteY0" fmla="*/ 107443 h 2460225"/>
                <a:gd name="connsiteX1" fmla="*/ 780836 w 780836"/>
                <a:gd name="connsiteY1" fmla="*/ 127991 h 2460225"/>
                <a:gd name="connsiteX2" fmla="*/ 400692 w 780836"/>
                <a:gd name="connsiteY2" fmla="*/ 2460225 h 2460225"/>
                <a:gd name="connsiteX3" fmla="*/ 0 w 780836"/>
                <a:gd name="connsiteY3" fmla="*/ 107443 h 2460225"/>
                <a:gd name="connsiteX0" fmla="*/ 0 w 780836"/>
                <a:gd name="connsiteY0" fmla="*/ 157453 h 2510235"/>
                <a:gd name="connsiteX1" fmla="*/ 780836 w 780836"/>
                <a:gd name="connsiteY1" fmla="*/ 178001 h 2510235"/>
                <a:gd name="connsiteX2" fmla="*/ 400692 w 780836"/>
                <a:gd name="connsiteY2" fmla="*/ 2510235 h 2510235"/>
                <a:gd name="connsiteX3" fmla="*/ 0 w 780836"/>
                <a:gd name="connsiteY3" fmla="*/ 157453 h 2510235"/>
                <a:gd name="connsiteX0" fmla="*/ 0 w 780836"/>
                <a:gd name="connsiteY0" fmla="*/ 171463 h 2524245"/>
                <a:gd name="connsiteX1" fmla="*/ 780836 w 780836"/>
                <a:gd name="connsiteY1" fmla="*/ 192011 h 2524245"/>
                <a:gd name="connsiteX2" fmla="*/ 400692 w 780836"/>
                <a:gd name="connsiteY2" fmla="*/ 2524245 h 2524245"/>
                <a:gd name="connsiteX3" fmla="*/ 0 w 780836"/>
                <a:gd name="connsiteY3" fmla="*/ 171463 h 2524245"/>
                <a:gd name="connsiteX0" fmla="*/ 0 w 854731"/>
                <a:gd name="connsiteY0" fmla="*/ 171463 h 2524245"/>
                <a:gd name="connsiteX1" fmla="*/ 780836 w 854731"/>
                <a:gd name="connsiteY1" fmla="*/ 192011 h 2524245"/>
                <a:gd name="connsiteX2" fmla="*/ 400692 w 854731"/>
                <a:gd name="connsiteY2" fmla="*/ 2524245 h 2524245"/>
                <a:gd name="connsiteX3" fmla="*/ 0 w 854731"/>
                <a:gd name="connsiteY3" fmla="*/ 171463 h 2524245"/>
                <a:gd name="connsiteX0" fmla="*/ 97640 w 952371"/>
                <a:gd name="connsiteY0" fmla="*/ 171463 h 2524245"/>
                <a:gd name="connsiteX1" fmla="*/ 878476 w 952371"/>
                <a:gd name="connsiteY1" fmla="*/ 192011 h 2524245"/>
                <a:gd name="connsiteX2" fmla="*/ 498332 w 952371"/>
                <a:gd name="connsiteY2" fmla="*/ 2524245 h 2524245"/>
                <a:gd name="connsiteX3" fmla="*/ 97640 w 952371"/>
                <a:gd name="connsiteY3" fmla="*/ 171463 h 2524245"/>
                <a:gd name="connsiteX0" fmla="*/ 97640 w 964286"/>
                <a:gd name="connsiteY0" fmla="*/ 171463 h 2524245"/>
                <a:gd name="connsiteX1" fmla="*/ 878476 w 964286"/>
                <a:gd name="connsiteY1" fmla="*/ 192011 h 2524245"/>
                <a:gd name="connsiteX2" fmla="*/ 498332 w 964286"/>
                <a:gd name="connsiteY2" fmla="*/ 2524245 h 2524245"/>
                <a:gd name="connsiteX3" fmla="*/ 97640 w 964286"/>
                <a:gd name="connsiteY3" fmla="*/ 171463 h 2524245"/>
                <a:gd name="connsiteX0" fmla="*/ 97640 w 940731"/>
                <a:gd name="connsiteY0" fmla="*/ 171463 h 2524245"/>
                <a:gd name="connsiteX1" fmla="*/ 878476 w 940731"/>
                <a:gd name="connsiteY1" fmla="*/ 192011 h 2524245"/>
                <a:gd name="connsiteX2" fmla="*/ 498332 w 940731"/>
                <a:gd name="connsiteY2" fmla="*/ 2524245 h 2524245"/>
                <a:gd name="connsiteX3" fmla="*/ 97640 w 940731"/>
                <a:gd name="connsiteY3" fmla="*/ 171463 h 2524245"/>
                <a:gd name="connsiteX0" fmla="*/ 97640 w 940731"/>
                <a:gd name="connsiteY0" fmla="*/ 190080 h 2542862"/>
                <a:gd name="connsiteX1" fmla="*/ 878476 w 940731"/>
                <a:gd name="connsiteY1" fmla="*/ 210628 h 2542862"/>
                <a:gd name="connsiteX2" fmla="*/ 498332 w 940731"/>
                <a:gd name="connsiteY2" fmla="*/ 2542862 h 2542862"/>
                <a:gd name="connsiteX3" fmla="*/ 97640 w 940731"/>
                <a:gd name="connsiteY3" fmla="*/ 190080 h 2542862"/>
                <a:gd name="connsiteX0" fmla="*/ 97640 w 976424"/>
                <a:gd name="connsiteY0" fmla="*/ 190080 h 2542862"/>
                <a:gd name="connsiteX1" fmla="*/ 878476 w 976424"/>
                <a:gd name="connsiteY1" fmla="*/ 210628 h 2542862"/>
                <a:gd name="connsiteX2" fmla="*/ 498332 w 976424"/>
                <a:gd name="connsiteY2" fmla="*/ 2542862 h 2542862"/>
                <a:gd name="connsiteX3" fmla="*/ 97640 w 976424"/>
                <a:gd name="connsiteY3" fmla="*/ 190080 h 2542862"/>
                <a:gd name="connsiteX0" fmla="*/ 108311 w 987095"/>
                <a:gd name="connsiteY0" fmla="*/ 190080 h 2542862"/>
                <a:gd name="connsiteX1" fmla="*/ 889147 w 987095"/>
                <a:gd name="connsiteY1" fmla="*/ 210628 h 2542862"/>
                <a:gd name="connsiteX2" fmla="*/ 509003 w 987095"/>
                <a:gd name="connsiteY2" fmla="*/ 2542862 h 2542862"/>
                <a:gd name="connsiteX3" fmla="*/ 108311 w 987095"/>
                <a:gd name="connsiteY3" fmla="*/ 190080 h 2542862"/>
                <a:gd name="connsiteX0" fmla="*/ 108311 w 995452"/>
                <a:gd name="connsiteY0" fmla="*/ 190080 h 2542862"/>
                <a:gd name="connsiteX1" fmla="*/ 889147 w 995452"/>
                <a:gd name="connsiteY1" fmla="*/ 210628 h 2542862"/>
                <a:gd name="connsiteX2" fmla="*/ 509003 w 995452"/>
                <a:gd name="connsiteY2" fmla="*/ 2542862 h 2542862"/>
                <a:gd name="connsiteX3" fmla="*/ 108311 w 995452"/>
                <a:gd name="connsiteY3" fmla="*/ 190080 h 2542862"/>
                <a:gd name="connsiteX0" fmla="*/ 99853 w 986994"/>
                <a:gd name="connsiteY0" fmla="*/ 190080 h 2542862"/>
                <a:gd name="connsiteX1" fmla="*/ 880689 w 986994"/>
                <a:gd name="connsiteY1" fmla="*/ 210628 h 2542862"/>
                <a:gd name="connsiteX2" fmla="*/ 500545 w 986994"/>
                <a:gd name="connsiteY2" fmla="*/ 2542862 h 2542862"/>
                <a:gd name="connsiteX3" fmla="*/ 99853 w 986994"/>
                <a:gd name="connsiteY3" fmla="*/ 190080 h 2542862"/>
                <a:gd name="connsiteX0" fmla="*/ 99853 w 985728"/>
                <a:gd name="connsiteY0" fmla="*/ 190080 h 2542862"/>
                <a:gd name="connsiteX1" fmla="*/ 880689 w 985728"/>
                <a:gd name="connsiteY1" fmla="*/ 210628 h 2542862"/>
                <a:gd name="connsiteX2" fmla="*/ 500545 w 985728"/>
                <a:gd name="connsiteY2" fmla="*/ 2542862 h 2542862"/>
                <a:gd name="connsiteX3" fmla="*/ 99853 w 985728"/>
                <a:gd name="connsiteY3" fmla="*/ 190080 h 2542862"/>
                <a:gd name="connsiteX0" fmla="*/ 103955 w 989830"/>
                <a:gd name="connsiteY0" fmla="*/ 190080 h 2542862"/>
                <a:gd name="connsiteX1" fmla="*/ 884791 w 989830"/>
                <a:gd name="connsiteY1" fmla="*/ 210628 h 2542862"/>
                <a:gd name="connsiteX2" fmla="*/ 504647 w 989830"/>
                <a:gd name="connsiteY2" fmla="*/ 2542862 h 2542862"/>
                <a:gd name="connsiteX3" fmla="*/ 103955 w 989830"/>
                <a:gd name="connsiteY3" fmla="*/ 190080 h 2542862"/>
                <a:gd name="connsiteX0" fmla="*/ 103955 w 960876"/>
                <a:gd name="connsiteY0" fmla="*/ 190080 h 2542862"/>
                <a:gd name="connsiteX1" fmla="*/ 884791 w 960876"/>
                <a:gd name="connsiteY1" fmla="*/ 210628 h 2542862"/>
                <a:gd name="connsiteX2" fmla="*/ 504647 w 960876"/>
                <a:gd name="connsiteY2" fmla="*/ 2542862 h 2542862"/>
                <a:gd name="connsiteX3" fmla="*/ 103955 w 960876"/>
                <a:gd name="connsiteY3" fmla="*/ 190080 h 2542862"/>
                <a:gd name="connsiteX0" fmla="*/ 103955 w 977301"/>
                <a:gd name="connsiteY0" fmla="*/ 190080 h 2542862"/>
                <a:gd name="connsiteX1" fmla="*/ 884791 w 977301"/>
                <a:gd name="connsiteY1" fmla="*/ 210628 h 2542862"/>
                <a:gd name="connsiteX2" fmla="*/ 504647 w 977301"/>
                <a:gd name="connsiteY2" fmla="*/ 2542862 h 2542862"/>
                <a:gd name="connsiteX3" fmla="*/ 103955 w 977301"/>
                <a:gd name="connsiteY3" fmla="*/ 190080 h 2542862"/>
                <a:gd name="connsiteX0" fmla="*/ 99854 w 973200"/>
                <a:gd name="connsiteY0" fmla="*/ 190080 h 2542862"/>
                <a:gd name="connsiteX1" fmla="*/ 880690 w 973200"/>
                <a:gd name="connsiteY1" fmla="*/ 210628 h 2542862"/>
                <a:gd name="connsiteX2" fmla="*/ 500546 w 973200"/>
                <a:gd name="connsiteY2" fmla="*/ 2542862 h 2542862"/>
                <a:gd name="connsiteX3" fmla="*/ 99854 w 973200"/>
                <a:gd name="connsiteY3" fmla="*/ 190080 h 2542862"/>
                <a:gd name="connsiteX0" fmla="*/ 99854 w 973200"/>
                <a:gd name="connsiteY0" fmla="*/ 193975 h 2546757"/>
                <a:gd name="connsiteX1" fmla="*/ 880690 w 973200"/>
                <a:gd name="connsiteY1" fmla="*/ 214523 h 2546757"/>
                <a:gd name="connsiteX2" fmla="*/ 500546 w 973200"/>
                <a:gd name="connsiteY2" fmla="*/ 2546757 h 2546757"/>
                <a:gd name="connsiteX3" fmla="*/ 99854 w 97320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890" h="2546757">
                  <a:moveTo>
                    <a:pt x="104544" y="193975"/>
                  </a:moveTo>
                  <a:cubicBezTo>
                    <a:pt x="364823" y="-66304"/>
                    <a:pt x="666198" y="-69729"/>
                    <a:pt x="885380" y="214523"/>
                  </a:cubicBezTo>
                  <a:cubicBezTo>
                    <a:pt x="1179906" y="632340"/>
                    <a:pt x="693596" y="2539908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0" name="자유형: 도형 49">
              <a:extLst>
                <a:ext uri="{FF2B5EF4-FFF2-40B4-BE49-F238E27FC236}">
                  <a16:creationId xmlns="" xmlns:a16="http://schemas.microsoft.com/office/drawing/2014/main" id="{42208F0A-F62B-4296-BD9F-C60D19D2E956}"/>
                </a:ext>
              </a:extLst>
            </p:cNvPr>
            <p:cNvSpPr/>
            <p:nvPr/>
          </p:nvSpPr>
          <p:spPr>
            <a:xfrm rot="3314848">
              <a:off x="9297740" y="3340683"/>
              <a:ext cx="190927" cy="497240"/>
            </a:xfrm>
            <a:custGeom>
              <a:avLst/>
              <a:gdLst>
                <a:gd name="connsiteX0" fmla="*/ 0 w 780836"/>
                <a:gd name="connsiteY0" fmla="*/ 0 h 2352782"/>
                <a:gd name="connsiteX1" fmla="*/ 780836 w 780836"/>
                <a:gd name="connsiteY1" fmla="*/ 20548 h 2352782"/>
                <a:gd name="connsiteX2" fmla="*/ 400692 w 780836"/>
                <a:gd name="connsiteY2" fmla="*/ 2352782 h 2352782"/>
                <a:gd name="connsiteX3" fmla="*/ 0 w 780836"/>
                <a:gd name="connsiteY3" fmla="*/ 0 h 2352782"/>
                <a:gd name="connsiteX0" fmla="*/ 0 w 780836"/>
                <a:gd name="connsiteY0" fmla="*/ 107443 h 2460225"/>
                <a:gd name="connsiteX1" fmla="*/ 780836 w 780836"/>
                <a:gd name="connsiteY1" fmla="*/ 127991 h 2460225"/>
                <a:gd name="connsiteX2" fmla="*/ 400692 w 780836"/>
                <a:gd name="connsiteY2" fmla="*/ 2460225 h 2460225"/>
                <a:gd name="connsiteX3" fmla="*/ 0 w 780836"/>
                <a:gd name="connsiteY3" fmla="*/ 107443 h 2460225"/>
                <a:gd name="connsiteX0" fmla="*/ 0 w 780836"/>
                <a:gd name="connsiteY0" fmla="*/ 157453 h 2510235"/>
                <a:gd name="connsiteX1" fmla="*/ 780836 w 780836"/>
                <a:gd name="connsiteY1" fmla="*/ 178001 h 2510235"/>
                <a:gd name="connsiteX2" fmla="*/ 400692 w 780836"/>
                <a:gd name="connsiteY2" fmla="*/ 2510235 h 2510235"/>
                <a:gd name="connsiteX3" fmla="*/ 0 w 780836"/>
                <a:gd name="connsiteY3" fmla="*/ 157453 h 2510235"/>
                <a:gd name="connsiteX0" fmla="*/ 0 w 780836"/>
                <a:gd name="connsiteY0" fmla="*/ 171463 h 2524245"/>
                <a:gd name="connsiteX1" fmla="*/ 780836 w 780836"/>
                <a:gd name="connsiteY1" fmla="*/ 192011 h 2524245"/>
                <a:gd name="connsiteX2" fmla="*/ 400692 w 780836"/>
                <a:gd name="connsiteY2" fmla="*/ 2524245 h 2524245"/>
                <a:gd name="connsiteX3" fmla="*/ 0 w 780836"/>
                <a:gd name="connsiteY3" fmla="*/ 171463 h 2524245"/>
                <a:gd name="connsiteX0" fmla="*/ 0 w 854731"/>
                <a:gd name="connsiteY0" fmla="*/ 171463 h 2524245"/>
                <a:gd name="connsiteX1" fmla="*/ 780836 w 854731"/>
                <a:gd name="connsiteY1" fmla="*/ 192011 h 2524245"/>
                <a:gd name="connsiteX2" fmla="*/ 400692 w 854731"/>
                <a:gd name="connsiteY2" fmla="*/ 2524245 h 2524245"/>
                <a:gd name="connsiteX3" fmla="*/ 0 w 854731"/>
                <a:gd name="connsiteY3" fmla="*/ 171463 h 2524245"/>
                <a:gd name="connsiteX0" fmla="*/ 97640 w 952371"/>
                <a:gd name="connsiteY0" fmla="*/ 171463 h 2524245"/>
                <a:gd name="connsiteX1" fmla="*/ 878476 w 952371"/>
                <a:gd name="connsiteY1" fmla="*/ 192011 h 2524245"/>
                <a:gd name="connsiteX2" fmla="*/ 498332 w 952371"/>
                <a:gd name="connsiteY2" fmla="*/ 2524245 h 2524245"/>
                <a:gd name="connsiteX3" fmla="*/ 97640 w 952371"/>
                <a:gd name="connsiteY3" fmla="*/ 171463 h 2524245"/>
                <a:gd name="connsiteX0" fmla="*/ 97640 w 964286"/>
                <a:gd name="connsiteY0" fmla="*/ 171463 h 2524245"/>
                <a:gd name="connsiteX1" fmla="*/ 878476 w 964286"/>
                <a:gd name="connsiteY1" fmla="*/ 192011 h 2524245"/>
                <a:gd name="connsiteX2" fmla="*/ 498332 w 964286"/>
                <a:gd name="connsiteY2" fmla="*/ 2524245 h 2524245"/>
                <a:gd name="connsiteX3" fmla="*/ 97640 w 964286"/>
                <a:gd name="connsiteY3" fmla="*/ 171463 h 2524245"/>
                <a:gd name="connsiteX0" fmla="*/ 97640 w 940731"/>
                <a:gd name="connsiteY0" fmla="*/ 171463 h 2524245"/>
                <a:gd name="connsiteX1" fmla="*/ 878476 w 940731"/>
                <a:gd name="connsiteY1" fmla="*/ 192011 h 2524245"/>
                <a:gd name="connsiteX2" fmla="*/ 498332 w 940731"/>
                <a:gd name="connsiteY2" fmla="*/ 2524245 h 2524245"/>
                <a:gd name="connsiteX3" fmla="*/ 97640 w 940731"/>
                <a:gd name="connsiteY3" fmla="*/ 171463 h 2524245"/>
                <a:gd name="connsiteX0" fmla="*/ 97640 w 940731"/>
                <a:gd name="connsiteY0" fmla="*/ 190080 h 2542862"/>
                <a:gd name="connsiteX1" fmla="*/ 878476 w 940731"/>
                <a:gd name="connsiteY1" fmla="*/ 210628 h 2542862"/>
                <a:gd name="connsiteX2" fmla="*/ 498332 w 940731"/>
                <a:gd name="connsiteY2" fmla="*/ 2542862 h 2542862"/>
                <a:gd name="connsiteX3" fmla="*/ 97640 w 940731"/>
                <a:gd name="connsiteY3" fmla="*/ 190080 h 2542862"/>
                <a:gd name="connsiteX0" fmla="*/ 97640 w 976424"/>
                <a:gd name="connsiteY0" fmla="*/ 190080 h 2542862"/>
                <a:gd name="connsiteX1" fmla="*/ 878476 w 976424"/>
                <a:gd name="connsiteY1" fmla="*/ 210628 h 2542862"/>
                <a:gd name="connsiteX2" fmla="*/ 498332 w 976424"/>
                <a:gd name="connsiteY2" fmla="*/ 2542862 h 2542862"/>
                <a:gd name="connsiteX3" fmla="*/ 97640 w 976424"/>
                <a:gd name="connsiteY3" fmla="*/ 190080 h 2542862"/>
                <a:gd name="connsiteX0" fmla="*/ 108311 w 987095"/>
                <a:gd name="connsiteY0" fmla="*/ 190080 h 2542862"/>
                <a:gd name="connsiteX1" fmla="*/ 889147 w 987095"/>
                <a:gd name="connsiteY1" fmla="*/ 210628 h 2542862"/>
                <a:gd name="connsiteX2" fmla="*/ 509003 w 987095"/>
                <a:gd name="connsiteY2" fmla="*/ 2542862 h 2542862"/>
                <a:gd name="connsiteX3" fmla="*/ 108311 w 987095"/>
                <a:gd name="connsiteY3" fmla="*/ 190080 h 2542862"/>
                <a:gd name="connsiteX0" fmla="*/ 108311 w 995452"/>
                <a:gd name="connsiteY0" fmla="*/ 190080 h 2542862"/>
                <a:gd name="connsiteX1" fmla="*/ 889147 w 995452"/>
                <a:gd name="connsiteY1" fmla="*/ 210628 h 2542862"/>
                <a:gd name="connsiteX2" fmla="*/ 509003 w 995452"/>
                <a:gd name="connsiteY2" fmla="*/ 2542862 h 2542862"/>
                <a:gd name="connsiteX3" fmla="*/ 108311 w 995452"/>
                <a:gd name="connsiteY3" fmla="*/ 190080 h 2542862"/>
                <a:gd name="connsiteX0" fmla="*/ 99853 w 986994"/>
                <a:gd name="connsiteY0" fmla="*/ 190080 h 2542862"/>
                <a:gd name="connsiteX1" fmla="*/ 880689 w 986994"/>
                <a:gd name="connsiteY1" fmla="*/ 210628 h 2542862"/>
                <a:gd name="connsiteX2" fmla="*/ 500545 w 986994"/>
                <a:gd name="connsiteY2" fmla="*/ 2542862 h 2542862"/>
                <a:gd name="connsiteX3" fmla="*/ 99853 w 986994"/>
                <a:gd name="connsiteY3" fmla="*/ 190080 h 2542862"/>
                <a:gd name="connsiteX0" fmla="*/ 99853 w 985728"/>
                <a:gd name="connsiteY0" fmla="*/ 190080 h 2542862"/>
                <a:gd name="connsiteX1" fmla="*/ 880689 w 985728"/>
                <a:gd name="connsiteY1" fmla="*/ 210628 h 2542862"/>
                <a:gd name="connsiteX2" fmla="*/ 500545 w 985728"/>
                <a:gd name="connsiteY2" fmla="*/ 2542862 h 2542862"/>
                <a:gd name="connsiteX3" fmla="*/ 99853 w 985728"/>
                <a:gd name="connsiteY3" fmla="*/ 190080 h 2542862"/>
                <a:gd name="connsiteX0" fmla="*/ 103955 w 989830"/>
                <a:gd name="connsiteY0" fmla="*/ 190080 h 2542862"/>
                <a:gd name="connsiteX1" fmla="*/ 884791 w 989830"/>
                <a:gd name="connsiteY1" fmla="*/ 210628 h 2542862"/>
                <a:gd name="connsiteX2" fmla="*/ 504647 w 989830"/>
                <a:gd name="connsiteY2" fmla="*/ 2542862 h 2542862"/>
                <a:gd name="connsiteX3" fmla="*/ 103955 w 989830"/>
                <a:gd name="connsiteY3" fmla="*/ 190080 h 2542862"/>
                <a:gd name="connsiteX0" fmla="*/ 103955 w 960876"/>
                <a:gd name="connsiteY0" fmla="*/ 190080 h 2542862"/>
                <a:gd name="connsiteX1" fmla="*/ 884791 w 960876"/>
                <a:gd name="connsiteY1" fmla="*/ 210628 h 2542862"/>
                <a:gd name="connsiteX2" fmla="*/ 504647 w 960876"/>
                <a:gd name="connsiteY2" fmla="*/ 2542862 h 2542862"/>
                <a:gd name="connsiteX3" fmla="*/ 103955 w 960876"/>
                <a:gd name="connsiteY3" fmla="*/ 190080 h 2542862"/>
                <a:gd name="connsiteX0" fmla="*/ 103955 w 977301"/>
                <a:gd name="connsiteY0" fmla="*/ 190080 h 2542862"/>
                <a:gd name="connsiteX1" fmla="*/ 884791 w 977301"/>
                <a:gd name="connsiteY1" fmla="*/ 210628 h 2542862"/>
                <a:gd name="connsiteX2" fmla="*/ 504647 w 977301"/>
                <a:gd name="connsiteY2" fmla="*/ 2542862 h 2542862"/>
                <a:gd name="connsiteX3" fmla="*/ 103955 w 977301"/>
                <a:gd name="connsiteY3" fmla="*/ 190080 h 2542862"/>
                <a:gd name="connsiteX0" fmla="*/ 99854 w 973200"/>
                <a:gd name="connsiteY0" fmla="*/ 190080 h 2542862"/>
                <a:gd name="connsiteX1" fmla="*/ 880690 w 973200"/>
                <a:gd name="connsiteY1" fmla="*/ 210628 h 2542862"/>
                <a:gd name="connsiteX2" fmla="*/ 500546 w 973200"/>
                <a:gd name="connsiteY2" fmla="*/ 2542862 h 2542862"/>
                <a:gd name="connsiteX3" fmla="*/ 99854 w 973200"/>
                <a:gd name="connsiteY3" fmla="*/ 190080 h 2542862"/>
                <a:gd name="connsiteX0" fmla="*/ 99854 w 973200"/>
                <a:gd name="connsiteY0" fmla="*/ 193975 h 2546757"/>
                <a:gd name="connsiteX1" fmla="*/ 880690 w 973200"/>
                <a:gd name="connsiteY1" fmla="*/ 214523 h 2546757"/>
                <a:gd name="connsiteX2" fmla="*/ 500546 w 973200"/>
                <a:gd name="connsiteY2" fmla="*/ 2546757 h 2546757"/>
                <a:gd name="connsiteX3" fmla="*/ 99854 w 97320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890" h="2546757">
                  <a:moveTo>
                    <a:pt x="104544" y="193975"/>
                  </a:moveTo>
                  <a:cubicBezTo>
                    <a:pt x="364823" y="-66304"/>
                    <a:pt x="666198" y="-69729"/>
                    <a:pt x="885380" y="214523"/>
                  </a:cubicBezTo>
                  <a:cubicBezTo>
                    <a:pt x="1179906" y="632340"/>
                    <a:pt x="693596" y="2539908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1" name="자유형: 도형 50">
              <a:extLst>
                <a:ext uri="{FF2B5EF4-FFF2-40B4-BE49-F238E27FC236}">
                  <a16:creationId xmlns="" xmlns:a16="http://schemas.microsoft.com/office/drawing/2014/main" id="{2418DECE-7B50-42EE-B408-2933FA839794}"/>
                </a:ext>
              </a:extLst>
            </p:cNvPr>
            <p:cNvSpPr/>
            <p:nvPr/>
          </p:nvSpPr>
          <p:spPr>
            <a:xfrm rot="18285152" flipH="1">
              <a:off x="8768936" y="3335788"/>
              <a:ext cx="190927" cy="497240"/>
            </a:xfrm>
            <a:custGeom>
              <a:avLst/>
              <a:gdLst>
                <a:gd name="connsiteX0" fmla="*/ 0 w 780836"/>
                <a:gd name="connsiteY0" fmla="*/ 0 h 2352782"/>
                <a:gd name="connsiteX1" fmla="*/ 780836 w 780836"/>
                <a:gd name="connsiteY1" fmla="*/ 20548 h 2352782"/>
                <a:gd name="connsiteX2" fmla="*/ 400692 w 780836"/>
                <a:gd name="connsiteY2" fmla="*/ 2352782 h 2352782"/>
                <a:gd name="connsiteX3" fmla="*/ 0 w 780836"/>
                <a:gd name="connsiteY3" fmla="*/ 0 h 2352782"/>
                <a:gd name="connsiteX0" fmla="*/ 0 w 780836"/>
                <a:gd name="connsiteY0" fmla="*/ 107443 h 2460225"/>
                <a:gd name="connsiteX1" fmla="*/ 780836 w 780836"/>
                <a:gd name="connsiteY1" fmla="*/ 127991 h 2460225"/>
                <a:gd name="connsiteX2" fmla="*/ 400692 w 780836"/>
                <a:gd name="connsiteY2" fmla="*/ 2460225 h 2460225"/>
                <a:gd name="connsiteX3" fmla="*/ 0 w 780836"/>
                <a:gd name="connsiteY3" fmla="*/ 107443 h 2460225"/>
                <a:gd name="connsiteX0" fmla="*/ 0 w 780836"/>
                <a:gd name="connsiteY0" fmla="*/ 157453 h 2510235"/>
                <a:gd name="connsiteX1" fmla="*/ 780836 w 780836"/>
                <a:gd name="connsiteY1" fmla="*/ 178001 h 2510235"/>
                <a:gd name="connsiteX2" fmla="*/ 400692 w 780836"/>
                <a:gd name="connsiteY2" fmla="*/ 2510235 h 2510235"/>
                <a:gd name="connsiteX3" fmla="*/ 0 w 780836"/>
                <a:gd name="connsiteY3" fmla="*/ 157453 h 2510235"/>
                <a:gd name="connsiteX0" fmla="*/ 0 w 780836"/>
                <a:gd name="connsiteY0" fmla="*/ 171463 h 2524245"/>
                <a:gd name="connsiteX1" fmla="*/ 780836 w 780836"/>
                <a:gd name="connsiteY1" fmla="*/ 192011 h 2524245"/>
                <a:gd name="connsiteX2" fmla="*/ 400692 w 780836"/>
                <a:gd name="connsiteY2" fmla="*/ 2524245 h 2524245"/>
                <a:gd name="connsiteX3" fmla="*/ 0 w 780836"/>
                <a:gd name="connsiteY3" fmla="*/ 171463 h 2524245"/>
                <a:gd name="connsiteX0" fmla="*/ 0 w 854731"/>
                <a:gd name="connsiteY0" fmla="*/ 171463 h 2524245"/>
                <a:gd name="connsiteX1" fmla="*/ 780836 w 854731"/>
                <a:gd name="connsiteY1" fmla="*/ 192011 h 2524245"/>
                <a:gd name="connsiteX2" fmla="*/ 400692 w 854731"/>
                <a:gd name="connsiteY2" fmla="*/ 2524245 h 2524245"/>
                <a:gd name="connsiteX3" fmla="*/ 0 w 854731"/>
                <a:gd name="connsiteY3" fmla="*/ 171463 h 2524245"/>
                <a:gd name="connsiteX0" fmla="*/ 97640 w 952371"/>
                <a:gd name="connsiteY0" fmla="*/ 171463 h 2524245"/>
                <a:gd name="connsiteX1" fmla="*/ 878476 w 952371"/>
                <a:gd name="connsiteY1" fmla="*/ 192011 h 2524245"/>
                <a:gd name="connsiteX2" fmla="*/ 498332 w 952371"/>
                <a:gd name="connsiteY2" fmla="*/ 2524245 h 2524245"/>
                <a:gd name="connsiteX3" fmla="*/ 97640 w 952371"/>
                <a:gd name="connsiteY3" fmla="*/ 171463 h 2524245"/>
                <a:gd name="connsiteX0" fmla="*/ 97640 w 964286"/>
                <a:gd name="connsiteY0" fmla="*/ 171463 h 2524245"/>
                <a:gd name="connsiteX1" fmla="*/ 878476 w 964286"/>
                <a:gd name="connsiteY1" fmla="*/ 192011 h 2524245"/>
                <a:gd name="connsiteX2" fmla="*/ 498332 w 964286"/>
                <a:gd name="connsiteY2" fmla="*/ 2524245 h 2524245"/>
                <a:gd name="connsiteX3" fmla="*/ 97640 w 964286"/>
                <a:gd name="connsiteY3" fmla="*/ 171463 h 2524245"/>
                <a:gd name="connsiteX0" fmla="*/ 97640 w 940731"/>
                <a:gd name="connsiteY0" fmla="*/ 171463 h 2524245"/>
                <a:gd name="connsiteX1" fmla="*/ 878476 w 940731"/>
                <a:gd name="connsiteY1" fmla="*/ 192011 h 2524245"/>
                <a:gd name="connsiteX2" fmla="*/ 498332 w 940731"/>
                <a:gd name="connsiteY2" fmla="*/ 2524245 h 2524245"/>
                <a:gd name="connsiteX3" fmla="*/ 97640 w 940731"/>
                <a:gd name="connsiteY3" fmla="*/ 171463 h 2524245"/>
                <a:gd name="connsiteX0" fmla="*/ 97640 w 940731"/>
                <a:gd name="connsiteY0" fmla="*/ 190080 h 2542862"/>
                <a:gd name="connsiteX1" fmla="*/ 878476 w 940731"/>
                <a:gd name="connsiteY1" fmla="*/ 210628 h 2542862"/>
                <a:gd name="connsiteX2" fmla="*/ 498332 w 940731"/>
                <a:gd name="connsiteY2" fmla="*/ 2542862 h 2542862"/>
                <a:gd name="connsiteX3" fmla="*/ 97640 w 940731"/>
                <a:gd name="connsiteY3" fmla="*/ 190080 h 2542862"/>
                <a:gd name="connsiteX0" fmla="*/ 97640 w 976424"/>
                <a:gd name="connsiteY0" fmla="*/ 190080 h 2542862"/>
                <a:gd name="connsiteX1" fmla="*/ 878476 w 976424"/>
                <a:gd name="connsiteY1" fmla="*/ 210628 h 2542862"/>
                <a:gd name="connsiteX2" fmla="*/ 498332 w 976424"/>
                <a:gd name="connsiteY2" fmla="*/ 2542862 h 2542862"/>
                <a:gd name="connsiteX3" fmla="*/ 97640 w 976424"/>
                <a:gd name="connsiteY3" fmla="*/ 190080 h 2542862"/>
                <a:gd name="connsiteX0" fmla="*/ 108311 w 987095"/>
                <a:gd name="connsiteY0" fmla="*/ 190080 h 2542862"/>
                <a:gd name="connsiteX1" fmla="*/ 889147 w 987095"/>
                <a:gd name="connsiteY1" fmla="*/ 210628 h 2542862"/>
                <a:gd name="connsiteX2" fmla="*/ 509003 w 987095"/>
                <a:gd name="connsiteY2" fmla="*/ 2542862 h 2542862"/>
                <a:gd name="connsiteX3" fmla="*/ 108311 w 987095"/>
                <a:gd name="connsiteY3" fmla="*/ 190080 h 2542862"/>
                <a:gd name="connsiteX0" fmla="*/ 108311 w 995452"/>
                <a:gd name="connsiteY0" fmla="*/ 190080 h 2542862"/>
                <a:gd name="connsiteX1" fmla="*/ 889147 w 995452"/>
                <a:gd name="connsiteY1" fmla="*/ 210628 h 2542862"/>
                <a:gd name="connsiteX2" fmla="*/ 509003 w 995452"/>
                <a:gd name="connsiteY2" fmla="*/ 2542862 h 2542862"/>
                <a:gd name="connsiteX3" fmla="*/ 108311 w 995452"/>
                <a:gd name="connsiteY3" fmla="*/ 190080 h 2542862"/>
                <a:gd name="connsiteX0" fmla="*/ 99853 w 986994"/>
                <a:gd name="connsiteY0" fmla="*/ 190080 h 2542862"/>
                <a:gd name="connsiteX1" fmla="*/ 880689 w 986994"/>
                <a:gd name="connsiteY1" fmla="*/ 210628 h 2542862"/>
                <a:gd name="connsiteX2" fmla="*/ 500545 w 986994"/>
                <a:gd name="connsiteY2" fmla="*/ 2542862 h 2542862"/>
                <a:gd name="connsiteX3" fmla="*/ 99853 w 986994"/>
                <a:gd name="connsiteY3" fmla="*/ 190080 h 2542862"/>
                <a:gd name="connsiteX0" fmla="*/ 99853 w 985728"/>
                <a:gd name="connsiteY0" fmla="*/ 190080 h 2542862"/>
                <a:gd name="connsiteX1" fmla="*/ 880689 w 985728"/>
                <a:gd name="connsiteY1" fmla="*/ 210628 h 2542862"/>
                <a:gd name="connsiteX2" fmla="*/ 500545 w 985728"/>
                <a:gd name="connsiteY2" fmla="*/ 2542862 h 2542862"/>
                <a:gd name="connsiteX3" fmla="*/ 99853 w 985728"/>
                <a:gd name="connsiteY3" fmla="*/ 190080 h 2542862"/>
                <a:gd name="connsiteX0" fmla="*/ 103955 w 989830"/>
                <a:gd name="connsiteY0" fmla="*/ 190080 h 2542862"/>
                <a:gd name="connsiteX1" fmla="*/ 884791 w 989830"/>
                <a:gd name="connsiteY1" fmla="*/ 210628 h 2542862"/>
                <a:gd name="connsiteX2" fmla="*/ 504647 w 989830"/>
                <a:gd name="connsiteY2" fmla="*/ 2542862 h 2542862"/>
                <a:gd name="connsiteX3" fmla="*/ 103955 w 989830"/>
                <a:gd name="connsiteY3" fmla="*/ 190080 h 2542862"/>
                <a:gd name="connsiteX0" fmla="*/ 103955 w 960876"/>
                <a:gd name="connsiteY0" fmla="*/ 190080 h 2542862"/>
                <a:gd name="connsiteX1" fmla="*/ 884791 w 960876"/>
                <a:gd name="connsiteY1" fmla="*/ 210628 h 2542862"/>
                <a:gd name="connsiteX2" fmla="*/ 504647 w 960876"/>
                <a:gd name="connsiteY2" fmla="*/ 2542862 h 2542862"/>
                <a:gd name="connsiteX3" fmla="*/ 103955 w 960876"/>
                <a:gd name="connsiteY3" fmla="*/ 190080 h 2542862"/>
                <a:gd name="connsiteX0" fmla="*/ 103955 w 977301"/>
                <a:gd name="connsiteY0" fmla="*/ 190080 h 2542862"/>
                <a:gd name="connsiteX1" fmla="*/ 884791 w 977301"/>
                <a:gd name="connsiteY1" fmla="*/ 210628 h 2542862"/>
                <a:gd name="connsiteX2" fmla="*/ 504647 w 977301"/>
                <a:gd name="connsiteY2" fmla="*/ 2542862 h 2542862"/>
                <a:gd name="connsiteX3" fmla="*/ 103955 w 977301"/>
                <a:gd name="connsiteY3" fmla="*/ 190080 h 2542862"/>
                <a:gd name="connsiteX0" fmla="*/ 99854 w 973200"/>
                <a:gd name="connsiteY0" fmla="*/ 190080 h 2542862"/>
                <a:gd name="connsiteX1" fmla="*/ 880690 w 973200"/>
                <a:gd name="connsiteY1" fmla="*/ 210628 h 2542862"/>
                <a:gd name="connsiteX2" fmla="*/ 500546 w 973200"/>
                <a:gd name="connsiteY2" fmla="*/ 2542862 h 2542862"/>
                <a:gd name="connsiteX3" fmla="*/ 99854 w 973200"/>
                <a:gd name="connsiteY3" fmla="*/ 190080 h 2542862"/>
                <a:gd name="connsiteX0" fmla="*/ 99854 w 973200"/>
                <a:gd name="connsiteY0" fmla="*/ 193975 h 2546757"/>
                <a:gd name="connsiteX1" fmla="*/ 880690 w 973200"/>
                <a:gd name="connsiteY1" fmla="*/ 214523 h 2546757"/>
                <a:gd name="connsiteX2" fmla="*/ 500546 w 973200"/>
                <a:gd name="connsiteY2" fmla="*/ 2546757 h 2546757"/>
                <a:gd name="connsiteX3" fmla="*/ 99854 w 97320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890" h="2546757">
                  <a:moveTo>
                    <a:pt x="104544" y="193975"/>
                  </a:moveTo>
                  <a:cubicBezTo>
                    <a:pt x="364823" y="-66304"/>
                    <a:pt x="666198" y="-69729"/>
                    <a:pt x="885380" y="214523"/>
                  </a:cubicBezTo>
                  <a:cubicBezTo>
                    <a:pt x="1179906" y="632340"/>
                    <a:pt x="693596" y="2539908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</p:grpSp>
      <p:grpSp>
        <p:nvGrpSpPr>
          <p:cNvPr id="82" name="그룹 62">
            <a:extLst>
              <a:ext uri="{FF2B5EF4-FFF2-40B4-BE49-F238E27FC236}">
                <a16:creationId xmlns="" xmlns:a16="http://schemas.microsoft.com/office/drawing/2014/main" id="{A5359BE0-C727-4ECB-849D-37FA1B532547}"/>
              </a:ext>
            </a:extLst>
          </p:cNvPr>
          <p:cNvGrpSpPr/>
          <p:nvPr/>
        </p:nvGrpSpPr>
        <p:grpSpPr>
          <a:xfrm>
            <a:off x="4345664" y="5821378"/>
            <a:ext cx="522989" cy="430754"/>
            <a:chOff x="-2765399" y="4983810"/>
            <a:chExt cx="2559184" cy="2671920"/>
          </a:xfrm>
          <a:solidFill>
            <a:srgbClr val="07A398"/>
          </a:solidFill>
        </p:grpSpPr>
        <p:sp>
          <p:nvSpPr>
            <p:cNvPr id="83" name="Freeform 18">
              <a:extLst>
                <a:ext uri="{FF2B5EF4-FFF2-40B4-BE49-F238E27FC236}">
                  <a16:creationId xmlns="" xmlns:a16="http://schemas.microsoft.com/office/drawing/2014/main" id="{1674143F-B098-4989-9A13-69F2FEFACBBC}"/>
                </a:ext>
              </a:extLst>
            </p:cNvPr>
            <p:cNvSpPr/>
            <p:nvPr/>
          </p:nvSpPr>
          <p:spPr>
            <a:xfrm rot="2641289">
              <a:off x="-1645446" y="4983810"/>
              <a:ext cx="1439231" cy="1391912"/>
            </a:xfrm>
            <a:custGeom>
              <a:avLst/>
              <a:gdLst/>
              <a:ahLst/>
              <a:cxnLst/>
              <a:rect l="l" t="t" r="r" b="b"/>
              <a:pathLst>
                <a:path w="4563041" h="4413028">
                  <a:moveTo>
                    <a:pt x="1658854" y="700255"/>
                  </a:moveTo>
                  <a:cubicBezTo>
                    <a:pt x="1197696" y="1371211"/>
                    <a:pt x="1496559" y="2059981"/>
                    <a:pt x="1623229" y="2469679"/>
                  </a:cubicBezTo>
                  <a:cubicBezTo>
                    <a:pt x="1245198" y="2398427"/>
                    <a:pt x="843415" y="2327174"/>
                    <a:pt x="465384" y="1964977"/>
                  </a:cubicBezTo>
                  <a:cubicBezTo>
                    <a:pt x="774143" y="2501345"/>
                    <a:pt x="1255093" y="2515201"/>
                    <a:pt x="1587603" y="2594369"/>
                  </a:cubicBezTo>
                  <a:cubicBezTo>
                    <a:pt x="1409473" y="3039693"/>
                    <a:pt x="1563852" y="3455330"/>
                    <a:pt x="1730106" y="3859091"/>
                  </a:cubicBezTo>
                  <a:cubicBezTo>
                    <a:pt x="1595519" y="3465226"/>
                    <a:pt x="1544059" y="2970421"/>
                    <a:pt x="1736043" y="2600307"/>
                  </a:cubicBezTo>
                  <a:cubicBezTo>
                    <a:pt x="2044802" y="3130738"/>
                    <a:pt x="2810761" y="3298972"/>
                    <a:pt x="3339213" y="3354390"/>
                  </a:cubicBezTo>
                  <a:cubicBezTo>
                    <a:pt x="2751385" y="3245533"/>
                    <a:pt x="2092304" y="2952608"/>
                    <a:pt x="1825109" y="2511242"/>
                  </a:cubicBezTo>
                  <a:lnTo>
                    <a:pt x="3612345" y="1383086"/>
                  </a:lnTo>
                  <a:lnTo>
                    <a:pt x="1736044" y="2434053"/>
                  </a:lnTo>
                  <a:cubicBezTo>
                    <a:pt x="1411452" y="1798723"/>
                    <a:pt x="1419368" y="1199019"/>
                    <a:pt x="1658854" y="700255"/>
                  </a:cubicBezTo>
                  <a:close/>
                  <a:moveTo>
                    <a:pt x="2233909" y="0"/>
                  </a:moveTo>
                  <a:cubicBezTo>
                    <a:pt x="2467233" y="1806805"/>
                    <a:pt x="2077102" y="1155417"/>
                    <a:pt x="1882914" y="1893443"/>
                  </a:cubicBezTo>
                  <a:cubicBezTo>
                    <a:pt x="2512642" y="1924327"/>
                    <a:pt x="2322974" y="945807"/>
                    <a:pt x="2887388" y="733246"/>
                  </a:cubicBezTo>
                  <a:cubicBezTo>
                    <a:pt x="2830028" y="877206"/>
                    <a:pt x="2808293" y="1015229"/>
                    <a:pt x="2816247" y="1135439"/>
                  </a:cubicBezTo>
                  <a:cubicBezTo>
                    <a:pt x="3129337" y="625471"/>
                    <a:pt x="3460241" y="928965"/>
                    <a:pt x="4563041" y="810883"/>
                  </a:cubicBezTo>
                  <a:cubicBezTo>
                    <a:pt x="3889322" y="1343144"/>
                    <a:pt x="4278444" y="2112912"/>
                    <a:pt x="3343467" y="2140472"/>
                  </a:cubicBezTo>
                  <a:cubicBezTo>
                    <a:pt x="3501618" y="2209483"/>
                    <a:pt x="3618205" y="2266620"/>
                    <a:pt x="3829795" y="2311880"/>
                  </a:cubicBezTo>
                  <a:cubicBezTo>
                    <a:pt x="3569732" y="2557453"/>
                    <a:pt x="3262169" y="2512080"/>
                    <a:pt x="2622097" y="2389517"/>
                  </a:cubicBezTo>
                  <a:cubicBezTo>
                    <a:pt x="2509767" y="2369650"/>
                    <a:pt x="2397436" y="2415097"/>
                    <a:pt x="2302920" y="2579299"/>
                  </a:cubicBezTo>
                  <a:cubicBezTo>
                    <a:pt x="2487884" y="2842647"/>
                    <a:pt x="3266614" y="2209409"/>
                    <a:pt x="4140346" y="3262466"/>
                  </a:cubicBezTo>
                  <a:cubicBezTo>
                    <a:pt x="3752157" y="3403364"/>
                    <a:pt x="3785543" y="4007399"/>
                    <a:pt x="2975780" y="3631721"/>
                  </a:cubicBezTo>
                  <a:cubicBezTo>
                    <a:pt x="2895976" y="3835245"/>
                    <a:pt x="3071493" y="3943766"/>
                    <a:pt x="3217320" y="4028536"/>
                  </a:cubicBezTo>
                  <a:cubicBezTo>
                    <a:pt x="2958527" y="3996906"/>
                    <a:pt x="2693797" y="4250284"/>
                    <a:pt x="2440942" y="3933646"/>
                  </a:cubicBezTo>
                  <a:cubicBezTo>
                    <a:pt x="2297169" y="3720861"/>
                    <a:pt x="2384964" y="3258694"/>
                    <a:pt x="2009622" y="3295291"/>
                  </a:cubicBezTo>
                  <a:cubicBezTo>
                    <a:pt x="1754582" y="3405624"/>
                    <a:pt x="1937083" y="3548389"/>
                    <a:pt x="2121990" y="3770304"/>
                  </a:cubicBezTo>
                  <a:cubicBezTo>
                    <a:pt x="2200019" y="3867528"/>
                    <a:pt x="2192774" y="4111028"/>
                    <a:pt x="2299671" y="4413028"/>
                  </a:cubicBezTo>
                  <a:lnTo>
                    <a:pt x="1837093" y="4270076"/>
                  </a:lnTo>
                  <a:cubicBezTo>
                    <a:pt x="1555484" y="4205994"/>
                    <a:pt x="982929" y="3963783"/>
                    <a:pt x="974452" y="3490002"/>
                  </a:cubicBezTo>
                  <a:cubicBezTo>
                    <a:pt x="982406" y="3259218"/>
                    <a:pt x="1376307" y="3123434"/>
                    <a:pt x="1336761" y="2803585"/>
                  </a:cubicBezTo>
                  <a:cubicBezTo>
                    <a:pt x="985954" y="3102746"/>
                    <a:pt x="688585" y="3247528"/>
                    <a:pt x="284339" y="3416061"/>
                  </a:cubicBezTo>
                  <a:lnTo>
                    <a:pt x="90189" y="3296411"/>
                  </a:lnTo>
                  <a:cubicBezTo>
                    <a:pt x="514191" y="3104128"/>
                    <a:pt x="837251" y="3048411"/>
                    <a:pt x="1219689" y="2642372"/>
                  </a:cubicBezTo>
                  <a:cubicBezTo>
                    <a:pt x="937892" y="2487993"/>
                    <a:pt x="632345" y="2719562"/>
                    <a:pt x="457427" y="2677998"/>
                  </a:cubicBezTo>
                  <a:cubicBezTo>
                    <a:pt x="266151" y="2640019"/>
                    <a:pt x="-55751" y="2435786"/>
                    <a:pt x="8293" y="1768416"/>
                  </a:cubicBezTo>
                  <a:cubicBezTo>
                    <a:pt x="86864" y="1822004"/>
                    <a:pt x="171373" y="1810278"/>
                    <a:pt x="244007" y="1929180"/>
                  </a:cubicBezTo>
                  <a:cubicBezTo>
                    <a:pt x="144075" y="1584945"/>
                    <a:pt x="192584" y="1353526"/>
                    <a:pt x="336097" y="1009291"/>
                  </a:cubicBezTo>
                  <a:cubicBezTo>
                    <a:pt x="954398" y="1360733"/>
                    <a:pt x="866117" y="1991245"/>
                    <a:pt x="1086595" y="1885488"/>
                  </a:cubicBezTo>
                  <a:cubicBezTo>
                    <a:pt x="1316035" y="1763150"/>
                    <a:pt x="1171404" y="1474556"/>
                    <a:pt x="1008958" y="1328468"/>
                  </a:cubicBezTo>
                  <a:cubicBezTo>
                    <a:pt x="800580" y="1156986"/>
                    <a:pt x="687203" y="860812"/>
                    <a:pt x="1060716" y="439948"/>
                  </a:cubicBezTo>
                  <a:cubicBezTo>
                    <a:pt x="1126292" y="558925"/>
                    <a:pt x="1114678" y="844158"/>
                    <a:pt x="1257443" y="796880"/>
                  </a:cubicBezTo>
                  <a:cubicBezTo>
                    <a:pt x="1422615" y="505524"/>
                    <a:pt x="1338404" y="166665"/>
                    <a:pt x="2233909" y="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680C3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4" name="타원 64">
              <a:extLst>
                <a:ext uri="{FF2B5EF4-FFF2-40B4-BE49-F238E27FC236}">
                  <a16:creationId xmlns="" xmlns:a16="http://schemas.microsoft.com/office/drawing/2014/main" id="{A744D8C6-08BC-43E9-B9F3-634B6177AAD0}"/>
                </a:ext>
              </a:extLst>
            </p:cNvPr>
            <p:cNvSpPr/>
            <p:nvPr/>
          </p:nvSpPr>
          <p:spPr>
            <a:xfrm>
              <a:off x="-2765399" y="5763559"/>
              <a:ext cx="620128" cy="620128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5" name="타원 65">
              <a:extLst>
                <a:ext uri="{FF2B5EF4-FFF2-40B4-BE49-F238E27FC236}">
                  <a16:creationId xmlns="" xmlns:a16="http://schemas.microsoft.com/office/drawing/2014/main" id="{91A063CA-D6B0-4172-BD37-AE0E2B65DB45}"/>
                </a:ext>
              </a:extLst>
            </p:cNvPr>
            <p:cNvSpPr/>
            <p:nvPr/>
          </p:nvSpPr>
          <p:spPr>
            <a:xfrm>
              <a:off x="-2087475" y="5763559"/>
              <a:ext cx="620128" cy="620128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6" name="타원 66">
              <a:extLst>
                <a:ext uri="{FF2B5EF4-FFF2-40B4-BE49-F238E27FC236}">
                  <a16:creationId xmlns="" xmlns:a16="http://schemas.microsoft.com/office/drawing/2014/main" id="{63E195FE-290E-42E8-AF66-7C4B9B3B0674}"/>
                </a:ext>
              </a:extLst>
            </p:cNvPr>
            <p:cNvSpPr/>
            <p:nvPr/>
          </p:nvSpPr>
          <p:spPr>
            <a:xfrm>
              <a:off x="-2426437" y="6399581"/>
              <a:ext cx="620128" cy="620128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7" name="타원 67">
              <a:extLst>
                <a:ext uri="{FF2B5EF4-FFF2-40B4-BE49-F238E27FC236}">
                  <a16:creationId xmlns="" xmlns:a16="http://schemas.microsoft.com/office/drawing/2014/main" id="{53351608-1DDC-4D09-9410-F070093433A2}"/>
                </a:ext>
              </a:extLst>
            </p:cNvPr>
            <p:cNvSpPr/>
            <p:nvPr/>
          </p:nvSpPr>
          <p:spPr>
            <a:xfrm>
              <a:off x="-1748513" y="6399581"/>
              <a:ext cx="620128" cy="620128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8" name="타원 68">
              <a:extLst>
                <a:ext uri="{FF2B5EF4-FFF2-40B4-BE49-F238E27FC236}">
                  <a16:creationId xmlns="" xmlns:a16="http://schemas.microsoft.com/office/drawing/2014/main" id="{504449B8-20A3-4A2C-9550-263B73B06666}"/>
                </a:ext>
              </a:extLst>
            </p:cNvPr>
            <p:cNvSpPr/>
            <p:nvPr/>
          </p:nvSpPr>
          <p:spPr>
            <a:xfrm>
              <a:off x="-2091459" y="7035602"/>
              <a:ext cx="620128" cy="620128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89" name="사각형: 둥근 모서리 69">
              <a:extLst>
                <a:ext uri="{FF2B5EF4-FFF2-40B4-BE49-F238E27FC236}">
                  <a16:creationId xmlns="" xmlns:a16="http://schemas.microsoft.com/office/drawing/2014/main" id="{ABF250CB-96A9-472C-A82F-24CBFC4DA01E}"/>
                </a:ext>
              </a:extLst>
            </p:cNvPr>
            <p:cNvSpPr/>
            <p:nvPr/>
          </p:nvSpPr>
          <p:spPr>
            <a:xfrm rot="20679848">
              <a:off x="-2235846" y="5444190"/>
              <a:ext cx="828000" cy="135552"/>
            </a:xfrm>
            <a:prstGeom prst="roundRect">
              <a:avLst>
                <a:gd name="adj" fmla="val 49177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90" name="사각형: 둥근 모서리 70">
              <a:extLst>
                <a:ext uri="{FF2B5EF4-FFF2-40B4-BE49-F238E27FC236}">
                  <a16:creationId xmlns="" xmlns:a16="http://schemas.microsoft.com/office/drawing/2014/main" id="{326FD213-36D0-41FB-8AA4-052A55A0F10F}"/>
                </a:ext>
              </a:extLst>
            </p:cNvPr>
            <p:cNvSpPr/>
            <p:nvPr/>
          </p:nvSpPr>
          <p:spPr>
            <a:xfrm>
              <a:off x="-1843268" y="5499851"/>
              <a:ext cx="156344" cy="316035"/>
            </a:xfrm>
            <a:prstGeom prst="roundRect">
              <a:avLst>
                <a:gd name="adj" fmla="val 20029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</p:grpSp>
      <p:grpSp>
        <p:nvGrpSpPr>
          <p:cNvPr id="91" name="그룹 41">
            <a:extLst>
              <a:ext uri="{FF2B5EF4-FFF2-40B4-BE49-F238E27FC236}">
                <a16:creationId xmlns="" xmlns:a16="http://schemas.microsoft.com/office/drawing/2014/main" id="{BACB1C24-2014-405E-AC97-74C0A37E4D7C}"/>
              </a:ext>
            </a:extLst>
          </p:cNvPr>
          <p:cNvGrpSpPr/>
          <p:nvPr/>
        </p:nvGrpSpPr>
        <p:grpSpPr>
          <a:xfrm rot="2819394">
            <a:off x="4836844" y="5794549"/>
            <a:ext cx="561460" cy="573680"/>
            <a:chOff x="-287118" y="4952296"/>
            <a:chExt cx="1609427" cy="3410347"/>
          </a:xfrm>
          <a:solidFill>
            <a:srgbClr val="FBA200"/>
          </a:solidFill>
        </p:grpSpPr>
        <p:sp>
          <p:nvSpPr>
            <p:cNvPr id="92" name="자유형: 도형 42">
              <a:extLst>
                <a:ext uri="{FF2B5EF4-FFF2-40B4-BE49-F238E27FC236}">
                  <a16:creationId xmlns="" xmlns:a16="http://schemas.microsoft.com/office/drawing/2014/main" id="{D965978C-586A-4C44-A319-5F0F46352E75}"/>
                </a:ext>
              </a:extLst>
            </p:cNvPr>
            <p:cNvSpPr/>
            <p:nvPr/>
          </p:nvSpPr>
          <p:spPr>
            <a:xfrm>
              <a:off x="-16779" y="5815886"/>
              <a:ext cx="976601" cy="2546757"/>
            </a:xfrm>
            <a:custGeom>
              <a:avLst/>
              <a:gdLst>
                <a:gd name="connsiteX0" fmla="*/ 245997 w 976601"/>
                <a:gd name="connsiteY0" fmla="*/ 1541896 h 2546757"/>
                <a:gd name="connsiteX1" fmla="*/ 191997 w 976601"/>
                <a:gd name="connsiteY1" fmla="*/ 1595896 h 2546757"/>
                <a:gd name="connsiteX2" fmla="*/ 245997 w 976601"/>
                <a:gd name="connsiteY2" fmla="*/ 1649896 h 2546757"/>
                <a:gd name="connsiteX3" fmla="*/ 353997 w 976601"/>
                <a:gd name="connsiteY3" fmla="*/ 1649896 h 2546757"/>
                <a:gd name="connsiteX4" fmla="*/ 407997 w 976601"/>
                <a:gd name="connsiteY4" fmla="*/ 1595896 h 2546757"/>
                <a:gd name="connsiteX5" fmla="*/ 353997 w 976601"/>
                <a:gd name="connsiteY5" fmla="*/ 1541896 h 2546757"/>
                <a:gd name="connsiteX6" fmla="*/ 510373 w 976601"/>
                <a:gd name="connsiteY6" fmla="*/ 50 h 2546757"/>
                <a:gd name="connsiteX7" fmla="*/ 885380 w 976601"/>
                <a:gd name="connsiteY7" fmla="*/ 214523 h 2546757"/>
                <a:gd name="connsiteX8" fmla="*/ 975808 w 976601"/>
                <a:gd name="connsiteY8" fmla="*/ 584318 h 2546757"/>
                <a:gd name="connsiteX9" fmla="*/ 976601 w 976601"/>
                <a:gd name="connsiteY9" fmla="*/ 731372 h 2546757"/>
                <a:gd name="connsiteX10" fmla="*/ 948804 w 976601"/>
                <a:gd name="connsiteY10" fmla="*/ 719858 h 2546757"/>
                <a:gd name="connsiteX11" fmla="*/ 696804 w 976601"/>
                <a:gd name="connsiteY11" fmla="*/ 719858 h 2546757"/>
                <a:gd name="connsiteX12" fmla="*/ 642804 w 976601"/>
                <a:gd name="connsiteY12" fmla="*/ 773858 h 2546757"/>
                <a:gd name="connsiteX13" fmla="*/ 696804 w 976601"/>
                <a:gd name="connsiteY13" fmla="*/ 827858 h 2546757"/>
                <a:gd name="connsiteX14" fmla="*/ 948804 w 976601"/>
                <a:gd name="connsiteY14" fmla="*/ 827858 h 2546757"/>
                <a:gd name="connsiteX15" fmla="*/ 972918 w 976601"/>
                <a:gd name="connsiteY15" fmla="*/ 817870 h 2546757"/>
                <a:gd name="connsiteX16" fmla="*/ 966749 w 976601"/>
                <a:gd name="connsiteY16" fmla="*/ 921008 h 2546757"/>
                <a:gd name="connsiteX17" fmla="*/ 806380 w 976601"/>
                <a:gd name="connsiteY17" fmla="*/ 921008 h 2546757"/>
                <a:gd name="connsiteX18" fmla="*/ 752380 w 976601"/>
                <a:gd name="connsiteY18" fmla="*/ 975008 h 2546757"/>
                <a:gd name="connsiteX19" fmla="*/ 806380 w 976601"/>
                <a:gd name="connsiteY19" fmla="*/ 1029008 h 2546757"/>
                <a:gd name="connsiteX20" fmla="*/ 955051 w 976601"/>
                <a:gd name="connsiteY20" fmla="*/ 1029008 h 2546757"/>
                <a:gd name="connsiteX21" fmla="*/ 933789 w 976601"/>
                <a:gd name="connsiteY21" fmla="*/ 1208993 h 2546757"/>
                <a:gd name="connsiteX22" fmla="*/ 843059 w 976601"/>
                <a:gd name="connsiteY22" fmla="*/ 1688156 h 2546757"/>
                <a:gd name="connsiteX23" fmla="*/ 810682 w 976601"/>
                <a:gd name="connsiteY23" fmla="*/ 1817456 h 2546757"/>
                <a:gd name="connsiteX24" fmla="*/ 806987 w 976601"/>
                <a:gd name="connsiteY24" fmla="*/ 1811976 h 2546757"/>
                <a:gd name="connsiteX25" fmla="*/ 768803 w 976601"/>
                <a:gd name="connsiteY25" fmla="*/ 1796159 h 2546757"/>
                <a:gd name="connsiteX26" fmla="*/ 660803 w 976601"/>
                <a:gd name="connsiteY26" fmla="*/ 1796159 h 2546757"/>
                <a:gd name="connsiteX27" fmla="*/ 606803 w 976601"/>
                <a:gd name="connsiteY27" fmla="*/ 1850159 h 2546757"/>
                <a:gd name="connsiteX28" fmla="*/ 660803 w 976601"/>
                <a:gd name="connsiteY28" fmla="*/ 1904159 h 2546757"/>
                <a:gd name="connsiteX29" fmla="*/ 768803 w 976601"/>
                <a:gd name="connsiteY29" fmla="*/ 1904159 h 2546757"/>
                <a:gd name="connsiteX30" fmla="*/ 791304 w 976601"/>
                <a:gd name="connsiteY30" fmla="*/ 1894839 h 2546757"/>
                <a:gd name="connsiteX31" fmla="*/ 786712 w 976601"/>
                <a:gd name="connsiteY31" fmla="*/ 1913180 h 2546757"/>
                <a:gd name="connsiteX32" fmla="*/ 505236 w 976601"/>
                <a:gd name="connsiteY32" fmla="*/ 2546757 h 2546757"/>
                <a:gd name="connsiteX33" fmla="*/ 104544 w 976601"/>
                <a:gd name="connsiteY33" fmla="*/ 193975 h 2546757"/>
                <a:gd name="connsiteX34" fmla="*/ 510373 w 976601"/>
                <a:gd name="connsiteY34" fmla="*/ 50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976601" h="2546757">
                  <a:moveTo>
                    <a:pt x="245997" y="1541896"/>
                  </a:moveTo>
                  <a:cubicBezTo>
                    <a:pt x="216174" y="1541896"/>
                    <a:pt x="191997" y="1566073"/>
                    <a:pt x="191997" y="1595896"/>
                  </a:cubicBezTo>
                  <a:cubicBezTo>
                    <a:pt x="191997" y="1625719"/>
                    <a:pt x="216174" y="1649896"/>
                    <a:pt x="245997" y="1649896"/>
                  </a:cubicBezTo>
                  <a:lnTo>
                    <a:pt x="353997" y="1649896"/>
                  </a:lnTo>
                  <a:cubicBezTo>
                    <a:pt x="383820" y="1649896"/>
                    <a:pt x="407997" y="1625719"/>
                    <a:pt x="407997" y="1595896"/>
                  </a:cubicBezTo>
                  <a:cubicBezTo>
                    <a:pt x="407997" y="1566073"/>
                    <a:pt x="383820" y="1541896"/>
                    <a:pt x="353997" y="1541896"/>
                  </a:cubicBezTo>
                  <a:close/>
                  <a:moveTo>
                    <a:pt x="510373" y="50"/>
                  </a:moveTo>
                  <a:cubicBezTo>
                    <a:pt x="645650" y="2191"/>
                    <a:pt x="775789" y="72397"/>
                    <a:pt x="885380" y="214523"/>
                  </a:cubicBezTo>
                  <a:cubicBezTo>
                    <a:pt x="940604" y="292864"/>
                    <a:pt x="968376" y="423579"/>
                    <a:pt x="975808" y="584318"/>
                  </a:cubicBezTo>
                  <a:lnTo>
                    <a:pt x="976601" y="731372"/>
                  </a:lnTo>
                  <a:lnTo>
                    <a:pt x="948804" y="719858"/>
                  </a:lnTo>
                  <a:lnTo>
                    <a:pt x="696804" y="719858"/>
                  </a:lnTo>
                  <a:cubicBezTo>
                    <a:pt x="666981" y="719858"/>
                    <a:pt x="642804" y="744035"/>
                    <a:pt x="642804" y="773858"/>
                  </a:cubicBezTo>
                  <a:cubicBezTo>
                    <a:pt x="642804" y="803681"/>
                    <a:pt x="666981" y="827858"/>
                    <a:pt x="696804" y="827858"/>
                  </a:cubicBezTo>
                  <a:lnTo>
                    <a:pt x="948804" y="827858"/>
                  </a:lnTo>
                  <a:lnTo>
                    <a:pt x="972918" y="817870"/>
                  </a:lnTo>
                  <a:lnTo>
                    <a:pt x="966749" y="921008"/>
                  </a:lnTo>
                  <a:lnTo>
                    <a:pt x="806380" y="921008"/>
                  </a:lnTo>
                  <a:cubicBezTo>
                    <a:pt x="776557" y="921008"/>
                    <a:pt x="752380" y="945185"/>
                    <a:pt x="752380" y="975008"/>
                  </a:cubicBezTo>
                  <a:cubicBezTo>
                    <a:pt x="752380" y="1004831"/>
                    <a:pt x="776557" y="1029008"/>
                    <a:pt x="806380" y="1029008"/>
                  </a:cubicBezTo>
                  <a:lnTo>
                    <a:pt x="955051" y="1029008"/>
                  </a:lnTo>
                  <a:lnTo>
                    <a:pt x="933789" y="1208993"/>
                  </a:lnTo>
                  <a:cubicBezTo>
                    <a:pt x="910261" y="1369418"/>
                    <a:pt x="878795" y="1532982"/>
                    <a:pt x="843059" y="1688156"/>
                  </a:cubicBezTo>
                  <a:lnTo>
                    <a:pt x="810682" y="1817456"/>
                  </a:lnTo>
                  <a:lnTo>
                    <a:pt x="806987" y="1811976"/>
                  </a:lnTo>
                  <a:cubicBezTo>
                    <a:pt x="797215" y="1802204"/>
                    <a:pt x="783715" y="1796159"/>
                    <a:pt x="768803" y="1796159"/>
                  </a:cubicBezTo>
                  <a:lnTo>
                    <a:pt x="660803" y="1796159"/>
                  </a:lnTo>
                  <a:cubicBezTo>
                    <a:pt x="630980" y="1796159"/>
                    <a:pt x="606803" y="1820336"/>
                    <a:pt x="606803" y="1850159"/>
                  </a:cubicBezTo>
                  <a:cubicBezTo>
                    <a:pt x="606803" y="1879982"/>
                    <a:pt x="630980" y="1904159"/>
                    <a:pt x="660803" y="1904159"/>
                  </a:cubicBezTo>
                  <a:lnTo>
                    <a:pt x="768803" y="1904159"/>
                  </a:lnTo>
                  <a:lnTo>
                    <a:pt x="791304" y="1894839"/>
                  </a:lnTo>
                  <a:lnTo>
                    <a:pt x="786712" y="1913180"/>
                  </a:lnTo>
                  <a:cubicBezTo>
                    <a:pt x="688992" y="2272925"/>
                    <a:pt x="576055" y="2544183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ubicBezTo>
                    <a:pt x="234684" y="63836"/>
                    <a:pt x="375097" y="-2091"/>
                    <a:pt x="510373" y="50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93" name="자유형: 도형 43">
              <a:extLst>
                <a:ext uri="{FF2B5EF4-FFF2-40B4-BE49-F238E27FC236}">
                  <a16:creationId xmlns="" xmlns:a16="http://schemas.microsoft.com/office/drawing/2014/main" id="{1BAAF3B4-2735-4724-9C14-F555198DA4E0}"/>
                </a:ext>
              </a:extLst>
            </p:cNvPr>
            <p:cNvSpPr/>
            <p:nvPr/>
          </p:nvSpPr>
          <p:spPr>
            <a:xfrm>
              <a:off x="339044" y="4952296"/>
              <a:ext cx="339180" cy="883340"/>
            </a:xfrm>
            <a:custGeom>
              <a:avLst/>
              <a:gdLst>
                <a:gd name="connsiteX0" fmla="*/ 0 w 780836"/>
                <a:gd name="connsiteY0" fmla="*/ 0 h 2352782"/>
                <a:gd name="connsiteX1" fmla="*/ 780836 w 780836"/>
                <a:gd name="connsiteY1" fmla="*/ 20548 h 2352782"/>
                <a:gd name="connsiteX2" fmla="*/ 400692 w 780836"/>
                <a:gd name="connsiteY2" fmla="*/ 2352782 h 2352782"/>
                <a:gd name="connsiteX3" fmla="*/ 0 w 780836"/>
                <a:gd name="connsiteY3" fmla="*/ 0 h 2352782"/>
                <a:gd name="connsiteX0" fmla="*/ 0 w 780836"/>
                <a:gd name="connsiteY0" fmla="*/ 107443 h 2460225"/>
                <a:gd name="connsiteX1" fmla="*/ 780836 w 780836"/>
                <a:gd name="connsiteY1" fmla="*/ 127991 h 2460225"/>
                <a:gd name="connsiteX2" fmla="*/ 400692 w 780836"/>
                <a:gd name="connsiteY2" fmla="*/ 2460225 h 2460225"/>
                <a:gd name="connsiteX3" fmla="*/ 0 w 780836"/>
                <a:gd name="connsiteY3" fmla="*/ 107443 h 2460225"/>
                <a:gd name="connsiteX0" fmla="*/ 0 w 780836"/>
                <a:gd name="connsiteY0" fmla="*/ 157453 h 2510235"/>
                <a:gd name="connsiteX1" fmla="*/ 780836 w 780836"/>
                <a:gd name="connsiteY1" fmla="*/ 178001 h 2510235"/>
                <a:gd name="connsiteX2" fmla="*/ 400692 w 780836"/>
                <a:gd name="connsiteY2" fmla="*/ 2510235 h 2510235"/>
                <a:gd name="connsiteX3" fmla="*/ 0 w 780836"/>
                <a:gd name="connsiteY3" fmla="*/ 157453 h 2510235"/>
                <a:gd name="connsiteX0" fmla="*/ 0 w 780836"/>
                <a:gd name="connsiteY0" fmla="*/ 171463 h 2524245"/>
                <a:gd name="connsiteX1" fmla="*/ 780836 w 780836"/>
                <a:gd name="connsiteY1" fmla="*/ 192011 h 2524245"/>
                <a:gd name="connsiteX2" fmla="*/ 400692 w 780836"/>
                <a:gd name="connsiteY2" fmla="*/ 2524245 h 2524245"/>
                <a:gd name="connsiteX3" fmla="*/ 0 w 780836"/>
                <a:gd name="connsiteY3" fmla="*/ 171463 h 2524245"/>
                <a:gd name="connsiteX0" fmla="*/ 0 w 854731"/>
                <a:gd name="connsiteY0" fmla="*/ 171463 h 2524245"/>
                <a:gd name="connsiteX1" fmla="*/ 780836 w 854731"/>
                <a:gd name="connsiteY1" fmla="*/ 192011 h 2524245"/>
                <a:gd name="connsiteX2" fmla="*/ 400692 w 854731"/>
                <a:gd name="connsiteY2" fmla="*/ 2524245 h 2524245"/>
                <a:gd name="connsiteX3" fmla="*/ 0 w 854731"/>
                <a:gd name="connsiteY3" fmla="*/ 171463 h 2524245"/>
                <a:gd name="connsiteX0" fmla="*/ 97640 w 952371"/>
                <a:gd name="connsiteY0" fmla="*/ 171463 h 2524245"/>
                <a:gd name="connsiteX1" fmla="*/ 878476 w 952371"/>
                <a:gd name="connsiteY1" fmla="*/ 192011 h 2524245"/>
                <a:gd name="connsiteX2" fmla="*/ 498332 w 952371"/>
                <a:gd name="connsiteY2" fmla="*/ 2524245 h 2524245"/>
                <a:gd name="connsiteX3" fmla="*/ 97640 w 952371"/>
                <a:gd name="connsiteY3" fmla="*/ 171463 h 2524245"/>
                <a:gd name="connsiteX0" fmla="*/ 97640 w 964286"/>
                <a:gd name="connsiteY0" fmla="*/ 171463 h 2524245"/>
                <a:gd name="connsiteX1" fmla="*/ 878476 w 964286"/>
                <a:gd name="connsiteY1" fmla="*/ 192011 h 2524245"/>
                <a:gd name="connsiteX2" fmla="*/ 498332 w 964286"/>
                <a:gd name="connsiteY2" fmla="*/ 2524245 h 2524245"/>
                <a:gd name="connsiteX3" fmla="*/ 97640 w 964286"/>
                <a:gd name="connsiteY3" fmla="*/ 171463 h 2524245"/>
                <a:gd name="connsiteX0" fmla="*/ 97640 w 940731"/>
                <a:gd name="connsiteY0" fmla="*/ 171463 h 2524245"/>
                <a:gd name="connsiteX1" fmla="*/ 878476 w 940731"/>
                <a:gd name="connsiteY1" fmla="*/ 192011 h 2524245"/>
                <a:gd name="connsiteX2" fmla="*/ 498332 w 940731"/>
                <a:gd name="connsiteY2" fmla="*/ 2524245 h 2524245"/>
                <a:gd name="connsiteX3" fmla="*/ 97640 w 940731"/>
                <a:gd name="connsiteY3" fmla="*/ 171463 h 2524245"/>
                <a:gd name="connsiteX0" fmla="*/ 97640 w 940731"/>
                <a:gd name="connsiteY0" fmla="*/ 190080 h 2542862"/>
                <a:gd name="connsiteX1" fmla="*/ 878476 w 940731"/>
                <a:gd name="connsiteY1" fmla="*/ 210628 h 2542862"/>
                <a:gd name="connsiteX2" fmla="*/ 498332 w 940731"/>
                <a:gd name="connsiteY2" fmla="*/ 2542862 h 2542862"/>
                <a:gd name="connsiteX3" fmla="*/ 97640 w 940731"/>
                <a:gd name="connsiteY3" fmla="*/ 190080 h 2542862"/>
                <a:gd name="connsiteX0" fmla="*/ 97640 w 976424"/>
                <a:gd name="connsiteY0" fmla="*/ 190080 h 2542862"/>
                <a:gd name="connsiteX1" fmla="*/ 878476 w 976424"/>
                <a:gd name="connsiteY1" fmla="*/ 210628 h 2542862"/>
                <a:gd name="connsiteX2" fmla="*/ 498332 w 976424"/>
                <a:gd name="connsiteY2" fmla="*/ 2542862 h 2542862"/>
                <a:gd name="connsiteX3" fmla="*/ 97640 w 976424"/>
                <a:gd name="connsiteY3" fmla="*/ 190080 h 2542862"/>
                <a:gd name="connsiteX0" fmla="*/ 108311 w 987095"/>
                <a:gd name="connsiteY0" fmla="*/ 190080 h 2542862"/>
                <a:gd name="connsiteX1" fmla="*/ 889147 w 987095"/>
                <a:gd name="connsiteY1" fmla="*/ 210628 h 2542862"/>
                <a:gd name="connsiteX2" fmla="*/ 509003 w 987095"/>
                <a:gd name="connsiteY2" fmla="*/ 2542862 h 2542862"/>
                <a:gd name="connsiteX3" fmla="*/ 108311 w 987095"/>
                <a:gd name="connsiteY3" fmla="*/ 190080 h 2542862"/>
                <a:gd name="connsiteX0" fmla="*/ 108311 w 995452"/>
                <a:gd name="connsiteY0" fmla="*/ 190080 h 2542862"/>
                <a:gd name="connsiteX1" fmla="*/ 889147 w 995452"/>
                <a:gd name="connsiteY1" fmla="*/ 210628 h 2542862"/>
                <a:gd name="connsiteX2" fmla="*/ 509003 w 995452"/>
                <a:gd name="connsiteY2" fmla="*/ 2542862 h 2542862"/>
                <a:gd name="connsiteX3" fmla="*/ 108311 w 995452"/>
                <a:gd name="connsiteY3" fmla="*/ 190080 h 2542862"/>
                <a:gd name="connsiteX0" fmla="*/ 99853 w 986994"/>
                <a:gd name="connsiteY0" fmla="*/ 190080 h 2542862"/>
                <a:gd name="connsiteX1" fmla="*/ 880689 w 986994"/>
                <a:gd name="connsiteY1" fmla="*/ 210628 h 2542862"/>
                <a:gd name="connsiteX2" fmla="*/ 500545 w 986994"/>
                <a:gd name="connsiteY2" fmla="*/ 2542862 h 2542862"/>
                <a:gd name="connsiteX3" fmla="*/ 99853 w 986994"/>
                <a:gd name="connsiteY3" fmla="*/ 190080 h 2542862"/>
                <a:gd name="connsiteX0" fmla="*/ 99853 w 985728"/>
                <a:gd name="connsiteY0" fmla="*/ 190080 h 2542862"/>
                <a:gd name="connsiteX1" fmla="*/ 880689 w 985728"/>
                <a:gd name="connsiteY1" fmla="*/ 210628 h 2542862"/>
                <a:gd name="connsiteX2" fmla="*/ 500545 w 985728"/>
                <a:gd name="connsiteY2" fmla="*/ 2542862 h 2542862"/>
                <a:gd name="connsiteX3" fmla="*/ 99853 w 985728"/>
                <a:gd name="connsiteY3" fmla="*/ 190080 h 2542862"/>
                <a:gd name="connsiteX0" fmla="*/ 103955 w 989830"/>
                <a:gd name="connsiteY0" fmla="*/ 190080 h 2542862"/>
                <a:gd name="connsiteX1" fmla="*/ 884791 w 989830"/>
                <a:gd name="connsiteY1" fmla="*/ 210628 h 2542862"/>
                <a:gd name="connsiteX2" fmla="*/ 504647 w 989830"/>
                <a:gd name="connsiteY2" fmla="*/ 2542862 h 2542862"/>
                <a:gd name="connsiteX3" fmla="*/ 103955 w 989830"/>
                <a:gd name="connsiteY3" fmla="*/ 190080 h 2542862"/>
                <a:gd name="connsiteX0" fmla="*/ 103955 w 960876"/>
                <a:gd name="connsiteY0" fmla="*/ 190080 h 2542862"/>
                <a:gd name="connsiteX1" fmla="*/ 884791 w 960876"/>
                <a:gd name="connsiteY1" fmla="*/ 210628 h 2542862"/>
                <a:gd name="connsiteX2" fmla="*/ 504647 w 960876"/>
                <a:gd name="connsiteY2" fmla="*/ 2542862 h 2542862"/>
                <a:gd name="connsiteX3" fmla="*/ 103955 w 960876"/>
                <a:gd name="connsiteY3" fmla="*/ 190080 h 2542862"/>
                <a:gd name="connsiteX0" fmla="*/ 103955 w 977301"/>
                <a:gd name="connsiteY0" fmla="*/ 190080 h 2542862"/>
                <a:gd name="connsiteX1" fmla="*/ 884791 w 977301"/>
                <a:gd name="connsiteY1" fmla="*/ 210628 h 2542862"/>
                <a:gd name="connsiteX2" fmla="*/ 504647 w 977301"/>
                <a:gd name="connsiteY2" fmla="*/ 2542862 h 2542862"/>
                <a:gd name="connsiteX3" fmla="*/ 103955 w 977301"/>
                <a:gd name="connsiteY3" fmla="*/ 190080 h 2542862"/>
                <a:gd name="connsiteX0" fmla="*/ 99854 w 973200"/>
                <a:gd name="connsiteY0" fmla="*/ 190080 h 2542862"/>
                <a:gd name="connsiteX1" fmla="*/ 880690 w 973200"/>
                <a:gd name="connsiteY1" fmla="*/ 210628 h 2542862"/>
                <a:gd name="connsiteX2" fmla="*/ 500546 w 973200"/>
                <a:gd name="connsiteY2" fmla="*/ 2542862 h 2542862"/>
                <a:gd name="connsiteX3" fmla="*/ 99854 w 973200"/>
                <a:gd name="connsiteY3" fmla="*/ 190080 h 2542862"/>
                <a:gd name="connsiteX0" fmla="*/ 99854 w 973200"/>
                <a:gd name="connsiteY0" fmla="*/ 193975 h 2546757"/>
                <a:gd name="connsiteX1" fmla="*/ 880690 w 973200"/>
                <a:gd name="connsiteY1" fmla="*/ 214523 h 2546757"/>
                <a:gd name="connsiteX2" fmla="*/ 500546 w 973200"/>
                <a:gd name="connsiteY2" fmla="*/ 2546757 h 2546757"/>
                <a:gd name="connsiteX3" fmla="*/ 99854 w 97320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890" h="2546757">
                  <a:moveTo>
                    <a:pt x="104544" y="193975"/>
                  </a:moveTo>
                  <a:cubicBezTo>
                    <a:pt x="364823" y="-66304"/>
                    <a:pt x="666198" y="-69729"/>
                    <a:pt x="885380" y="214523"/>
                  </a:cubicBezTo>
                  <a:cubicBezTo>
                    <a:pt x="1179906" y="632340"/>
                    <a:pt x="693596" y="2539908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94" name="자유형: 도형 44">
              <a:extLst>
                <a:ext uri="{FF2B5EF4-FFF2-40B4-BE49-F238E27FC236}">
                  <a16:creationId xmlns="" xmlns:a16="http://schemas.microsoft.com/office/drawing/2014/main" id="{6193A1D9-CDEE-4C6E-B8A1-722A2B9E4A12}"/>
                </a:ext>
              </a:extLst>
            </p:cNvPr>
            <p:cNvSpPr/>
            <p:nvPr/>
          </p:nvSpPr>
          <p:spPr>
            <a:xfrm rot="3314848">
              <a:off x="782588" y="5196133"/>
              <a:ext cx="299484" cy="779958"/>
            </a:xfrm>
            <a:custGeom>
              <a:avLst/>
              <a:gdLst>
                <a:gd name="connsiteX0" fmla="*/ 0 w 780836"/>
                <a:gd name="connsiteY0" fmla="*/ 0 h 2352782"/>
                <a:gd name="connsiteX1" fmla="*/ 780836 w 780836"/>
                <a:gd name="connsiteY1" fmla="*/ 20548 h 2352782"/>
                <a:gd name="connsiteX2" fmla="*/ 400692 w 780836"/>
                <a:gd name="connsiteY2" fmla="*/ 2352782 h 2352782"/>
                <a:gd name="connsiteX3" fmla="*/ 0 w 780836"/>
                <a:gd name="connsiteY3" fmla="*/ 0 h 2352782"/>
                <a:gd name="connsiteX0" fmla="*/ 0 w 780836"/>
                <a:gd name="connsiteY0" fmla="*/ 107443 h 2460225"/>
                <a:gd name="connsiteX1" fmla="*/ 780836 w 780836"/>
                <a:gd name="connsiteY1" fmla="*/ 127991 h 2460225"/>
                <a:gd name="connsiteX2" fmla="*/ 400692 w 780836"/>
                <a:gd name="connsiteY2" fmla="*/ 2460225 h 2460225"/>
                <a:gd name="connsiteX3" fmla="*/ 0 w 780836"/>
                <a:gd name="connsiteY3" fmla="*/ 107443 h 2460225"/>
                <a:gd name="connsiteX0" fmla="*/ 0 w 780836"/>
                <a:gd name="connsiteY0" fmla="*/ 157453 h 2510235"/>
                <a:gd name="connsiteX1" fmla="*/ 780836 w 780836"/>
                <a:gd name="connsiteY1" fmla="*/ 178001 h 2510235"/>
                <a:gd name="connsiteX2" fmla="*/ 400692 w 780836"/>
                <a:gd name="connsiteY2" fmla="*/ 2510235 h 2510235"/>
                <a:gd name="connsiteX3" fmla="*/ 0 w 780836"/>
                <a:gd name="connsiteY3" fmla="*/ 157453 h 2510235"/>
                <a:gd name="connsiteX0" fmla="*/ 0 w 780836"/>
                <a:gd name="connsiteY0" fmla="*/ 171463 h 2524245"/>
                <a:gd name="connsiteX1" fmla="*/ 780836 w 780836"/>
                <a:gd name="connsiteY1" fmla="*/ 192011 h 2524245"/>
                <a:gd name="connsiteX2" fmla="*/ 400692 w 780836"/>
                <a:gd name="connsiteY2" fmla="*/ 2524245 h 2524245"/>
                <a:gd name="connsiteX3" fmla="*/ 0 w 780836"/>
                <a:gd name="connsiteY3" fmla="*/ 171463 h 2524245"/>
                <a:gd name="connsiteX0" fmla="*/ 0 w 854731"/>
                <a:gd name="connsiteY0" fmla="*/ 171463 h 2524245"/>
                <a:gd name="connsiteX1" fmla="*/ 780836 w 854731"/>
                <a:gd name="connsiteY1" fmla="*/ 192011 h 2524245"/>
                <a:gd name="connsiteX2" fmla="*/ 400692 w 854731"/>
                <a:gd name="connsiteY2" fmla="*/ 2524245 h 2524245"/>
                <a:gd name="connsiteX3" fmla="*/ 0 w 854731"/>
                <a:gd name="connsiteY3" fmla="*/ 171463 h 2524245"/>
                <a:gd name="connsiteX0" fmla="*/ 97640 w 952371"/>
                <a:gd name="connsiteY0" fmla="*/ 171463 h 2524245"/>
                <a:gd name="connsiteX1" fmla="*/ 878476 w 952371"/>
                <a:gd name="connsiteY1" fmla="*/ 192011 h 2524245"/>
                <a:gd name="connsiteX2" fmla="*/ 498332 w 952371"/>
                <a:gd name="connsiteY2" fmla="*/ 2524245 h 2524245"/>
                <a:gd name="connsiteX3" fmla="*/ 97640 w 952371"/>
                <a:gd name="connsiteY3" fmla="*/ 171463 h 2524245"/>
                <a:gd name="connsiteX0" fmla="*/ 97640 w 964286"/>
                <a:gd name="connsiteY0" fmla="*/ 171463 h 2524245"/>
                <a:gd name="connsiteX1" fmla="*/ 878476 w 964286"/>
                <a:gd name="connsiteY1" fmla="*/ 192011 h 2524245"/>
                <a:gd name="connsiteX2" fmla="*/ 498332 w 964286"/>
                <a:gd name="connsiteY2" fmla="*/ 2524245 h 2524245"/>
                <a:gd name="connsiteX3" fmla="*/ 97640 w 964286"/>
                <a:gd name="connsiteY3" fmla="*/ 171463 h 2524245"/>
                <a:gd name="connsiteX0" fmla="*/ 97640 w 940731"/>
                <a:gd name="connsiteY0" fmla="*/ 171463 h 2524245"/>
                <a:gd name="connsiteX1" fmla="*/ 878476 w 940731"/>
                <a:gd name="connsiteY1" fmla="*/ 192011 h 2524245"/>
                <a:gd name="connsiteX2" fmla="*/ 498332 w 940731"/>
                <a:gd name="connsiteY2" fmla="*/ 2524245 h 2524245"/>
                <a:gd name="connsiteX3" fmla="*/ 97640 w 940731"/>
                <a:gd name="connsiteY3" fmla="*/ 171463 h 2524245"/>
                <a:gd name="connsiteX0" fmla="*/ 97640 w 940731"/>
                <a:gd name="connsiteY0" fmla="*/ 190080 h 2542862"/>
                <a:gd name="connsiteX1" fmla="*/ 878476 w 940731"/>
                <a:gd name="connsiteY1" fmla="*/ 210628 h 2542862"/>
                <a:gd name="connsiteX2" fmla="*/ 498332 w 940731"/>
                <a:gd name="connsiteY2" fmla="*/ 2542862 h 2542862"/>
                <a:gd name="connsiteX3" fmla="*/ 97640 w 940731"/>
                <a:gd name="connsiteY3" fmla="*/ 190080 h 2542862"/>
                <a:gd name="connsiteX0" fmla="*/ 97640 w 976424"/>
                <a:gd name="connsiteY0" fmla="*/ 190080 h 2542862"/>
                <a:gd name="connsiteX1" fmla="*/ 878476 w 976424"/>
                <a:gd name="connsiteY1" fmla="*/ 210628 h 2542862"/>
                <a:gd name="connsiteX2" fmla="*/ 498332 w 976424"/>
                <a:gd name="connsiteY2" fmla="*/ 2542862 h 2542862"/>
                <a:gd name="connsiteX3" fmla="*/ 97640 w 976424"/>
                <a:gd name="connsiteY3" fmla="*/ 190080 h 2542862"/>
                <a:gd name="connsiteX0" fmla="*/ 108311 w 987095"/>
                <a:gd name="connsiteY0" fmla="*/ 190080 h 2542862"/>
                <a:gd name="connsiteX1" fmla="*/ 889147 w 987095"/>
                <a:gd name="connsiteY1" fmla="*/ 210628 h 2542862"/>
                <a:gd name="connsiteX2" fmla="*/ 509003 w 987095"/>
                <a:gd name="connsiteY2" fmla="*/ 2542862 h 2542862"/>
                <a:gd name="connsiteX3" fmla="*/ 108311 w 987095"/>
                <a:gd name="connsiteY3" fmla="*/ 190080 h 2542862"/>
                <a:gd name="connsiteX0" fmla="*/ 108311 w 995452"/>
                <a:gd name="connsiteY0" fmla="*/ 190080 h 2542862"/>
                <a:gd name="connsiteX1" fmla="*/ 889147 w 995452"/>
                <a:gd name="connsiteY1" fmla="*/ 210628 h 2542862"/>
                <a:gd name="connsiteX2" fmla="*/ 509003 w 995452"/>
                <a:gd name="connsiteY2" fmla="*/ 2542862 h 2542862"/>
                <a:gd name="connsiteX3" fmla="*/ 108311 w 995452"/>
                <a:gd name="connsiteY3" fmla="*/ 190080 h 2542862"/>
                <a:gd name="connsiteX0" fmla="*/ 99853 w 986994"/>
                <a:gd name="connsiteY0" fmla="*/ 190080 h 2542862"/>
                <a:gd name="connsiteX1" fmla="*/ 880689 w 986994"/>
                <a:gd name="connsiteY1" fmla="*/ 210628 h 2542862"/>
                <a:gd name="connsiteX2" fmla="*/ 500545 w 986994"/>
                <a:gd name="connsiteY2" fmla="*/ 2542862 h 2542862"/>
                <a:gd name="connsiteX3" fmla="*/ 99853 w 986994"/>
                <a:gd name="connsiteY3" fmla="*/ 190080 h 2542862"/>
                <a:gd name="connsiteX0" fmla="*/ 99853 w 985728"/>
                <a:gd name="connsiteY0" fmla="*/ 190080 h 2542862"/>
                <a:gd name="connsiteX1" fmla="*/ 880689 w 985728"/>
                <a:gd name="connsiteY1" fmla="*/ 210628 h 2542862"/>
                <a:gd name="connsiteX2" fmla="*/ 500545 w 985728"/>
                <a:gd name="connsiteY2" fmla="*/ 2542862 h 2542862"/>
                <a:gd name="connsiteX3" fmla="*/ 99853 w 985728"/>
                <a:gd name="connsiteY3" fmla="*/ 190080 h 2542862"/>
                <a:gd name="connsiteX0" fmla="*/ 103955 w 989830"/>
                <a:gd name="connsiteY0" fmla="*/ 190080 h 2542862"/>
                <a:gd name="connsiteX1" fmla="*/ 884791 w 989830"/>
                <a:gd name="connsiteY1" fmla="*/ 210628 h 2542862"/>
                <a:gd name="connsiteX2" fmla="*/ 504647 w 989830"/>
                <a:gd name="connsiteY2" fmla="*/ 2542862 h 2542862"/>
                <a:gd name="connsiteX3" fmla="*/ 103955 w 989830"/>
                <a:gd name="connsiteY3" fmla="*/ 190080 h 2542862"/>
                <a:gd name="connsiteX0" fmla="*/ 103955 w 960876"/>
                <a:gd name="connsiteY0" fmla="*/ 190080 h 2542862"/>
                <a:gd name="connsiteX1" fmla="*/ 884791 w 960876"/>
                <a:gd name="connsiteY1" fmla="*/ 210628 h 2542862"/>
                <a:gd name="connsiteX2" fmla="*/ 504647 w 960876"/>
                <a:gd name="connsiteY2" fmla="*/ 2542862 h 2542862"/>
                <a:gd name="connsiteX3" fmla="*/ 103955 w 960876"/>
                <a:gd name="connsiteY3" fmla="*/ 190080 h 2542862"/>
                <a:gd name="connsiteX0" fmla="*/ 103955 w 977301"/>
                <a:gd name="connsiteY0" fmla="*/ 190080 h 2542862"/>
                <a:gd name="connsiteX1" fmla="*/ 884791 w 977301"/>
                <a:gd name="connsiteY1" fmla="*/ 210628 h 2542862"/>
                <a:gd name="connsiteX2" fmla="*/ 504647 w 977301"/>
                <a:gd name="connsiteY2" fmla="*/ 2542862 h 2542862"/>
                <a:gd name="connsiteX3" fmla="*/ 103955 w 977301"/>
                <a:gd name="connsiteY3" fmla="*/ 190080 h 2542862"/>
                <a:gd name="connsiteX0" fmla="*/ 99854 w 973200"/>
                <a:gd name="connsiteY0" fmla="*/ 190080 h 2542862"/>
                <a:gd name="connsiteX1" fmla="*/ 880690 w 973200"/>
                <a:gd name="connsiteY1" fmla="*/ 210628 h 2542862"/>
                <a:gd name="connsiteX2" fmla="*/ 500546 w 973200"/>
                <a:gd name="connsiteY2" fmla="*/ 2542862 h 2542862"/>
                <a:gd name="connsiteX3" fmla="*/ 99854 w 973200"/>
                <a:gd name="connsiteY3" fmla="*/ 190080 h 2542862"/>
                <a:gd name="connsiteX0" fmla="*/ 99854 w 973200"/>
                <a:gd name="connsiteY0" fmla="*/ 193975 h 2546757"/>
                <a:gd name="connsiteX1" fmla="*/ 880690 w 973200"/>
                <a:gd name="connsiteY1" fmla="*/ 214523 h 2546757"/>
                <a:gd name="connsiteX2" fmla="*/ 500546 w 973200"/>
                <a:gd name="connsiteY2" fmla="*/ 2546757 h 2546757"/>
                <a:gd name="connsiteX3" fmla="*/ 99854 w 97320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890" h="2546757">
                  <a:moveTo>
                    <a:pt x="104544" y="193975"/>
                  </a:moveTo>
                  <a:cubicBezTo>
                    <a:pt x="364823" y="-66304"/>
                    <a:pt x="666198" y="-69729"/>
                    <a:pt x="885380" y="214523"/>
                  </a:cubicBezTo>
                  <a:cubicBezTo>
                    <a:pt x="1179906" y="632340"/>
                    <a:pt x="693596" y="2539908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95" name="자유형: 도형 45">
              <a:extLst>
                <a:ext uri="{FF2B5EF4-FFF2-40B4-BE49-F238E27FC236}">
                  <a16:creationId xmlns="" xmlns:a16="http://schemas.microsoft.com/office/drawing/2014/main" id="{1CADADF0-A6C4-48A8-A0DC-A51249F9D5A0}"/>
                </a:ext>
              </a:extLst>
            </p:cNvPr>
            <p:cNvSpPr/>
            <p:nvPr/>
          </p:nvSpPr>
          <p:spPr>
            <a:xfrm rot="18285152" flipH="1">
              <a:off x="-46881" y="5188454"/>
              <a:ext cx="299484" cy="779958"/>
            </a:xfrm>
            <a:custGeom>
              <a:avLst/>
              <a:gdLst>
                <a:gd name="connsiteX0" fmla="*/ 0 w 780836"/>
                <a:gd name="connsiteY0" fmla="*/ 0 h 2352782"/>
                <a:gd name="connsiteX1" fmla="*/ 780836 w 780836"/>
                <a:gd name="connsiteY1" fmla="*/ 20548 h 2352782"/>
                <a:gd name="connsiteX2" fmla="*/ 400692 w 780836"/>
                <a:gd name="connsiteY2" fmla="*/ 2352782 h 2352782"/>
                <a:gd name="connsiteX3" fmla="*/ 0 w 780836"/>
                <a:gd name="connsiteY3" fmla="*/ 0 h 2352782"/>
                <a:gd name="connsiteX0" fmla="*/ 0 w 780836"/>
                <a:gd name="connsiteY0" fmla="*/ 107443 h 2460225"/>
                <a:gd name="connsiteX1" fmla="*/ 780836 w 780836"/>
                <a:gd name="connsiteY1" fmla="*/ 127991 h 2460225"/>
                <a:gd name="connsiteX2" fmla="*/ 400692 w 780836"/>
                <a:gd name="connsiteY2" fmla="*/ 2460225 h 2460225"/>
                <a:gd name="connsiteX3" fmla="*/ 0 w 780836"/>
                <a:gd name="connsiteY3" fmla="*/ 107443 h 2460225"/>
                <a:gd name="connsiteX0" fmla="*/ 0 w 780836"/>
                <a:gd name="connsiteY0" fmla="*/ 157453 h 2510235"/>
                <a:gd name="connsiteX1" fmla="*/ 780836 w 780836"/>
                <a:gd name="connsiteY1" fmla="*/ 178001 h 2510235"/>
                <a:gd name="connsiteX2" fmla="*/ 400692 w 780836"/>
                <a:gd name="connsiteY2" fmla="*/ 2510235 h 2510235"/>
                <a:gd name="connsiteX3" fmla="*/ 0 w 780836"/>
                <a:gd name="connsiteY3" fmla="*/ 157453 h 2510235"/>
                <a:gd name="connsiteX0" fmla="*/ 0 w 780836"/>
                <a:gd name="connsiteY0" fmla="*/ 171463 h 2524245"/>
                <a:gd name="connsiteX1" fmla="*/ 780836 w 780836"/>
                <a:gd name="connsiteY1" fmla="*/ 192011 h 2524245"/>
                <a:gd name="connsiteX2" fmla="*/ 400692 w 780836"/>
                <a:gd name="connsiteY2" fmla="*/ 2524245 h 2524245"/>
                <a:gd name="connsiteX3" fmla="*/ 0 w 780836"/>
                <a:gd name="connsiteY3" fmla="*/ 171463 h 2524245"/>
                <a:gd name="connsiteX0" fmla="*/ 0 w 854731"/>
                <a:gd name="connsiteY0" fmla="*/ 171463 h 2524245"/>
                <a:gd name="connsiteX1" fmla="*/ 780836 w 854731"/>
                <a:gd name="connsiteY1" fmla="*/ 192011 h 2524245"/>
                <a:gd name="connsiteX2" fmla="*/ 400692 w 854731"/>
                <a:gd name="connsiteY2" fmla="*/ 2524245 h 2524245"/>
                <a:gd name="connsiteX3" fmla="*/ 0 w 854731"/>
                <a:gd name="connsiteY3" fmla="*/ 171463 h 2524245"/>
                <a:gd name="connsiteX0" fmla="*/ 97640 w 952371"/>
                <a:gd name="connsiteY0" fmla="*/ 171463 h 2524245"/>
                <a:gd name="connsiteX1" fmla="*/ 878476 w 952371"/>
                <a:gd name="connsiteY1" fmla="*/ 192011 h 2524245"/>
                <a:gd name="connsiteX2" fmla="*/ 498332 w 952371"/>
                <a:gd name="connsiteY2" fmla="*/ 2524245 h 2524245"/>
                <a:gd name="connsiteX3" fmla="*/ 97640 w 952371"/>
                <a:gd name="connsiteY3" fmla="*/ 171463 h 2524245"/>
                <a:gd name="connsiteX0" fmla="*/ 97640 w 964286"/>
                <a:gd name="connsiteY0" fmla="*/ 171463 h 2524245"/>
                <a:gd name="connsiteX1" fmla="*/ 878476 w 964286"/>
                <a:gd name="connsiteY1" fmla="*/ 192011 h 2524245"/>
                <a:gd name="connsiteX2" fmla="*/ 498332 w 964286"/>
                <a:gd name="connsiteY2" fmla="*/ 2524245 h 2524245"/>
                <a:gd name="connsiteX3" fmla="*/ 97640 w 964286"/>
                <a:gd name="connsiteY3" fmla="*/ 171463 h 2524245"/>
                <a:gd name="connsiteX0" fmla="*/ 97640 w 940731"/>
                <a:gd name="connsiteY0" fmla="*/ 171463 h 2524245"/>
                <a:gd name="connsiteX1" fmla="*/ 878476 w 940731"/>
                <a:gd name="connsiteY1" fmla="*/ 192011 h 2524245"/>
                <a:gd name="connsiteX2" fmla="*/ 498332 w 940731"/>
                <a:gd name="connsiteY2" fmla="*/ 2524245 h 2524245"/>
                <a:gd name="connsiteX3" fmla="*/ 97640 w 940731"/>
                <a:gd name="connsiteY3" fmla="*/ 171463 h 2524245"/>
                <a:gd name="connsiteX0" fmla="*/ 97640 w 940731"/>
                <a:gd name="connsiteY0" fmla="*/ 190080 h 2542862"/>
                <a:gd name="connsiteX1" fmla="*/ 878476 w 940731"/>
                <a:gd name="connsiteY1" fmla="*/ 210628 h 2542862"/>
                <a:gd name="connsiteX2" fmla="*/ 498332 w 940731"/>
                <a:gd name="connsiteY2" fmla="*/ 2542862 h 2542862"/>
                <a:gd name="connsiteX3" fmla="*/ 97640 w 940731"/>
                <a:gd name="connsiteY3" fmla="*/ 190080 h 2542862"/>
                <a:gd name="connsiteX0" fmla="*/ 97640 w 976424"/>
                <a:gd name="connsiteY0" fmla="*/ 190080 h 2542862"/>
                <a:gd name="connsiteX1" fmla="*/ 878476 w 976424"/>
                <a:gd name="connsiteY1" fmla="*/ 210628 h 2542862"/>
                <a:gd name="connsiteX2" fmla="*/ 498332 w 976424"/>
                <a:gd name="connsiteY2" fmla="*/ 2542862 h 2542862"/>
                <a:gd name="connsiteX3" fmla="*/ 97640 w 976424"/>
                <a:gd name="connsiteY3" fmla="*/ 190080 h 2542862"/>
                <a:gd name="connsiteX0" fmla="*/ 108311 w 987095"/>
                <a:gd name="connsiteY0" fmla="*/ 190080 h 2542862"/>
                <a:gd name="connsiteX1" fmla="*/ 889147 w 987095"/>
                <a:gd name="connsiteY1" fmla="*/ 210628 h 2542862"/>
                <a:gd name="connsiteX2" fmla="*/ 509003 w 987095"/>
                <a:gd name="connsiteY2" fmla="*/ 2542862 h 2542862"/>
                <a:gd name="connsiteX3" fmla="*/ 108311 w 987095"/>
                <a:gd name="connsiteY3" fmla="*/ 190080 h 2542862"/>
                <a:gd name="connsiteX0" fmla="*/ 108311 w 995452"/>
                <a:gd name="connsiteY0" fmla="*/ 190080 h 2542862"/>
                <a:gd name="connsiteX1" fmla="*/ 889147 w 995452"/>
                <a:gd name="connsiteY1" fmla="*/ 210628 h 2542862"/>
                <a:gd name="connsiteX2" fmla="*/ 509003 w 995452"/>
                <a:gd name="connsiteY2" fmla="*/ 2542862 h 2542862"/>
                <a:gd name="connsiteX3" fmla="*/ 108311 w 995452"/>
                <a:gd name="connsiteY3" fmla="*/ 190080 h 2542862"/>
                <a:gd name="connsiteX0" fmla="*/ 99853 w 986994"/>
                <a:gd name="connsiteY0" fmla="*/ 190080 h 2542862"/>
                <a:gd name="connsiteX1" fmla="*/ 880689 w 986994"/>
                <a:gd name="connsiteY1" fmla="*/ 210628 h 2542862"/>
                <a:gd name="connsiteX2" fmla="*/ 500545 w 986994"/>
                <a:gd name="connsiteY2" fmla="*/ 2542862 h 2542862"/>
                <a:gd name="connsiteX3" fmla="*/ 99853 w 986994"/>
                <a:gd name="connsiteY3" fmla="*/ 190080 h 2542862"/>
                <a:gd name="connsiteX0" fmla="*/ 99853 w 985728"/>
                <a:gd name="connsiteY0" fmla="*/ 190080 h 2542862"/>
                <a:gd name="connsiteX1" fmla="*/ 880689 w 985728"/>
                <a:gd name="connsiteY1" fmla="*/ 210628 h 2542862"/>
                <a:gd name="connsiteX2" fmla="*/ 500545 w 985728"/>
                <a:gd name="connsiteY2" fmla="*/ 2542862 h 2542862"/>
                <a:gd name="connsiteX3" fmla="*/ 99853 w 985728"/>
                <a:gd name="connsiteY3" fmla="*/ 190080 h 2542862"/>
                <a:gd name="connsiteX0" fmla="*/ 103955 w 989830"/>
                <a:gd name="connsiteY0" fmla="*/ 190080 h 2542862"/>
                <a:gd name="connsiteX1" fmla="*/ 884791 w 989830"/>
                <a:gd name="connsiteY1" fmla="*/ 210628 h 2542862"/>
                <a:gd name="connsiteX2" fmla="*/ 504647 w 989830"/>
                <a:gd name="connsiteY2" fmla="*/ 2542862 h 2542862"/>
                <a:gd name="connsiteX3" fmla="*/ 103955 w 989830"/>
                <a:gd name="connsiteY3" fmla="*/ 190080 h 2542862"/>
                <a:gd name="connsiteX0" fmla="*/ 103955 w 960876"/>
                <a:gd name="connsiteY0" fmla="*/ 190080 h 2542862"/>
                <a:gd name="connsiteX1" fmla="*/ 884791 w 960876"/>
                <a:gd name="connsiteY1" fmla="*/ 210628 h 2542862"/>
                <a:gd name="connsiteX2" fmla="*/ 504647 w 960876"/>
                <a:gd name="connsiteY2" fmla="*/ 2542862 h 2542862"/>
                <a:gd name="connsiteX3" fmla="*/ 103955 w 960876"/>
                <a:gd name="connsiteY3" fmla="*/ 190080 h 2542862"/>
                <a:gd name="connsiteX0" fmla="*/ 103955 w 977301"/>
                <a:gd name="connsiteY0" fmla="*/ 190080 h 2542862"/>
                <a:gd name="connsiteX1" fmla="*/ 884791 w 977301"/>
                <a:gd name="connsiteY1" fmla="*/ 210628 h 2542862"/>
                <a:gd name="connsiteX2" fmla="*/ 504647 w 977301"/>
                <a:gd name="connsiteY2" fmla="*/ 2542862 h 2542862"/>
                <a:gd name="connsiteX3" fmla="*/ 103955 w 977301"/>
                <a:gd name="connsiteY3" fmla="*/ 190080 h 2542862"/>
                <a:gd name="connsiteX0" fmla="*/ 99854 w 973200"/>
                <a:gd name="connsiteY0" fmla="*/ 190080 h 2542862"/>
                <a:gd name="connsiteX1" fmla="*/ 880690 w 973200"/>
                <a:gd name="connsiteY1" fmla="*/ 210628 h 2542862"/>
                <a:gd name="connsiteX2" fmla="*/ 500546 w 973200"/>
                <a:gd name="connsiteY2" fmla="*/ 2542862 h 2542862"/>
                <a:gd name="connsiteX3" fmla="*/ 99854 w 973200"/>
                <a:gd name="connsiteY3" fmla="*/ 190080 h 2542862"/>
                <a:gd name="connsiteX0" fmla="*/ 99854 w 973200"/>
                <a:gd name="connsiteY0" fmla="*/ 193975 h 2546757"/>
                <a:gd name="connsiteX1" fmla="*/ 880690 w 973200"/>
                <a:gd name="connsiteY1" fmla="*/ 214523 h 2546757"/>
                <a:gd name="connsiteX2" fmla="*/ 500546 w 973200"/>
                <a:gd name="connsiteY2" fmla="*/ 2546757 h 2546757"/>
                <a:gd name="connsiteX3" fmla="*/ 99854 w 97320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  <a:gd name="connsiteX0" fmla="*/ 104544 w 977890"/>
                <a:gd name="connsiteY0" fmla="*/ 193975 h 2546757"/>
                <a:gd name="connsiteX1" fmla="*/ 885380 w 977890"/>
                <a:gd name="connsiteY1" fmla="*/ 214523 h 2546757"/>
                <a:gd name="connsiteX2" fmla="*/ 505236 w 977890"/>
                <a:gd name="connsiteY2" fmla="*/ 2546757 h 2546757"/>
                <a:gd name="connsiteX3" fmla="*/ 104544 w 977890"/>
                <a:gd name="connsiteY3" fmla="*/ 193975 h 254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77890" h="2546757">
                  <a:moveTo>
                    <a:pt x="104544" y="193975"/>
                  </a:moveTo>
                  <a:cubicBezTo>
                    <a:pt x="364823" y="-66304"/>
                    <a:pt x="666198" y="-69729"/>
                    <a:pt x="885380" y="214523"/>
                  </a:cubicBezTo>
                  <a:cubicBezTo>
                    <a:pt x="1179906" y="632340"/>
                    <a:pt x="693596" y="2539908"/>
                    <a:pt x="505236" y="2546757"/>
                  </a:cubicBezTo>
                  <a:cubicBezTo>
                    <a:pt x="310027" y="2543332"/>
                    <a:pt x="-224230" y="639190"/>
                    <a:pt x="104544" y="193975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</p:grpSp>
      <p:grpSp>
        <p:nvGrpSpPr>
          <p:cNvPr id="96" name="그룹 51">
            <a:extLst>
              <a:ext uri="{FF2B5EF4-FFF2-40B4-BE49-F238E27FC236}">
                <a16:creationId xmlns="" xmlns:a16="http://schemas.microsoft.com/office/drawing/2014/main" id="{1DBD5FEB-ABC8-4224-BCAD-C835B38EDDA4}"/>
              </a:ext>
            </a:extLst>
          </p:cNvPr>
          <p:cNvGrpSpPr/>
          <p:nvPr/>
        </p:nvGrpSpPr>
        <p:grpSpPr>
          <a:xfrm>
            <a:off x="4662535" y="5830432"/>
            <a:ext cx="381101" cy="377312"/>
            <a:chOff x="3434152" y="428041"/>
            <a:chExt cx="4718078" cy="5382655"/>
          </a:xfrm>
          <a:solidFill>
            <a:schemeClr val="accent3"/>
          </a:solidFill>
        </p:grpSpPr>
        <p:sp>
          <p:nvSpPr>
            <p:cNvPr id="97" name="자유형: 도형 52">
              <a:extLst>
                <a:ext uri="{FF2B5EF4-FFF2-40B4-BE49-F238E27FC236}">
                  <a16:creationId xmlns="" xmlns:a16="http://schemas.microsoft.com/office/drawing/2014/main" id="{E081B5B5-A88C-45D5-9F60-38EAF493480F}"/>
                </a:ext>
              </a:extLst>
            </p:cNvPr>
            <p:cNvSpPr/>
            <p:nvPr/>
          </p:nvSpPr>
          <p:spPr>
            <a:xfrm>
              <a:off x="3434152" y="3168165"/>
              <a:ext cx="2828668" cy="2642531"/>
            </a:xfrm>
            <a:custGeom>
              <a:avLst/>
              <a:gdLst>
                <a:gd name="connsiteX0" fmla="*/ 712436 w 2824318"/>
                <a:gd name="connsiteY0" fmla="*/ 0 h 2637716"/>
                <a:gd name="connsiteX1" fmla="*/ 713966 w 2824318"/>
                <a:gd name="connsiteY1" fmla="*/ 10020 h 2637716"/>
                <a:gd name="connsiteX2" fmla="*/ 1669770 w 2824318"/>
                <a:gd name="connsiteY2" fmla="*/ 789023 h 2637716"/>
                <a:gd name="connsiteX3" fmla="*/ 2478775 w 2824318"/>
                <a:gd name="connsiteY3" fmla="*/ 358879 h 2637716"/>
                <a:gd name="connsiteX4" fmla="*/ 2499521 w 2824318"/>
                <a:gd name="connsiteY4" fmla="*/ 324730 h 2637716"/>
                <a:gd name="connsiteX5" fmla="*/ 2501850 w 2824318"/>
                <a:gd name="connsiteY5" fmla="*/ 327293 h 2637716"/>
                <a:gd name="connsiteX6" fmla="*/ 2824318 w 2824318"/>
                <a:gd name="connsiteY6" fmla="*/ 1225557 h 2637716"/>
                <a:gd name="connsiteX7" fmla="*/ 1412159 w 2824318"/>
                <a:gd name="connsiteY7" fmla="*/ 2637716 h 2637716"/>
                <a:gd name="connsiteX8" fmla="*/ 0 w 2824318"/>
                <a:gd name="connsiteY8" fmla="*/ 1225557 h 2637716"/>
                <a:gd name="connsiteX9" fmla="*/ 622608 w 2824318"/>
                <a:gd name="connsiteY9" fmla="*/ 54573 h 2637716"/>
                <a:gd name="connsiteX0" fmla="*/ 622608 w 2824318"/>
                <a:gd name="connsiteY0" fmla="*/ 44553 h 2627696"/>
                <a:gd name="connsiteX1" fmla="*/ 713966 w 2824318"/>
                <a:gd name="connsiteY1" fmla="*/ 0 h 2627696"/>
                <a:gd name="connsiteX2" fmla="*/ 1669770 w 2824318"/>
                <a:gd name="connsiteY2" fmla="*/ 779003 h 2627696"/>
                <a:gd name="connsiteX3" fmla="*/ 2478775 w 2824318"/>
                <a:gd name="connsiteY3" fmla="*/ 348859 h 2627696"/>
                <a:gd name="connsiteX4" fmla="*/ 2499521 w 2824318"/>
                <a:gd name="connsiteY4" fmla="*/ 314710 h 2627696"/>
                <a:gd name="connsiteX5" fmla="*/ 2501850 w 2824318"/>
                <a:gd name="connsiteY5" fmla="*/ 317273 h 2627696"/>
                <a:gd name="connsiteX6" fmla="*/ 2824318 w 2824318"/>
                <a:gd name="connsiteY6" fmla="*/ 1215537 h 2627696"/>
                <a:gd name="connsiteX7" fmla="*/ 1412159 w 2824318"/>
                <a:gd name="connsiteY7" fmla="*/ 2627696 h 2627696"/>
                <a:gd name="connsiteX8" fmla="*/ 0 w 2824318"/>
                <a:gd name="connsiteY8" fmla="*/ 1215537 h 2627696"/>
                <a:gd name="connsiteX9" fmla="*/ 622608 w 2824318"/>
                <a:gd name="connsiteY9" fmla="*/ 44553 h 2627696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78775 w 2824318"/>
                <a:gd name="connsiteY2" fmla="*/ 304306 h 2583143"/>
                <a:gd name="connsiteX3" fmla="*/ 2499521 w 2824318"/>
                <a:gd name="connsiteY3" fmla="*/ 270157 h 2583143"/>
                <a:gd name="connsiteX4" fmla="*/ 2501850 w 2824318"/>
                <a:gd name="connsiteY4" fmla="*/ 272720 h 2583143"/>
                <a:gd name="connsiteX5" fmla="*/ 2824318 w 2824318"/>
                <a:gd name="connsiteY5" fmla="*/ 1170984 h 2583143"/>
                <a:gd name="connsiteX6" fmla="*/ 1412159 w 2824318"/>
                <a:gd name="connsiteY6" fmla="*/ 2583143 h 2583143"/>
                <a:gd name="connsiteX7" fmla="*/ 0 w 2824318"/>
                <a:gd name="connsiteY7" fmla="*/ 1170984 h 2583143"/>
                <a:gd name="connsiteX8" fmla="*/ 622608 w 2824318"/>
                <a:gd name="connsiteY8" fmla="*/ 0 h 2583143"/>
                <a:gd name="connsiteX0" fmla="*/ 622608 w 2824318"/>
                <a:gd name="connsiteY0" fmla="*/ 0 h 2583143"/>
                <a:gd name="connsiteX1" fmla="*/ 1669770 w 2824318"/>
                <a:gd name="connsiteY1" fmla="*/ 734450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0 h 2583143"/>
                <a:gd name="connsiteX1" fmla="*/ 1611404 w 2824318"/>
                <a:gd name="connsiteY1" fmla="*/ 209157 h 2583143"/>
                <a:gd name="connsiteX2" fmla="*/ 2499521 w 2824318"/>
                <a:gd name="connsiteY2" fmla="*/ 270157 h 2583143"/>
                <a:gd name="connsiteX3" fmla="*/ 2501850 w 2824318"/>
                <a:gd name="connsiteY3" fmla="*/ 272720 h 2583143"/>
                <a:gd name="connsiteX4" fmla="*/ 2824318 w 2824318"/>
                <a:gd name="connsiteY4" fmla="*/ 1170984 h 2583143"/>
                <a:gd name="connsiteX5" fmla="*/ 1412159 w 2824318"/>
                <a:gd name="connsiteY5" fmla="*/ 2583143 h 2583143"/>
                <a:gd name="connsiteX6" fmla="*/ 0 w 2824318"/>
                <a:gd name="connsiteY6" fmla="*/ 1170984 h 2583143"/>
                <a:gd name="connsiteX7" fmla="*/ 622608 w 2824318"/>
                <a:gd name="connsiteY7" fmla="*/ 0 h 2583143"/>
                <a:gd name="connsiteX0" fmla="*/ 622608 w 2824318"/>
                <a:gd name="connsiteY0" fmla="*/ 62490 h 2645633"/>
                <a:gd name="connsiteX1" fmla="*/ 1611404 w 2824318"/>
                <a:gd name="connsiteY1" fmla="*/ 271647 h 2645633"/>
                <a:gd name="connsiteX2" fmla="*/ 2499521 w 2824318"/>
                <a:gd name="connsiteY2" fmla="*/ 332647 h 2645633"/>
                <a:gd name="connsiteX3" fmla="*/ 2501850 w 2824318"/>
                <a:gd name="connsiteY3" fmla="*/ 335210 h 2645633"/>
                <a:gd name="connsiteX4" fmla="*/ 2824318 w 2824318"/>
                <a:gd name="connsiteY4" fmla="*/ 1233474 h 2645633"/>
                <a:gd name="connsiteX5" fmla="*/ 1412159 w 2824318"/>
                <a:gd name="connsiteY5" fmla="*/ 2645633 h 2645633"/>
                <a:gd name="connsiteX6" fmla="*/ 0 w 2824318"/>
                <a:gd name="connsiteY6" fmla="*/ 1233474 h 2645633"/>
                <a:gd name="connsiteX7" fmla="*/ 622608 w 2824318"/>
                <a:gd name="connsiteY7" fmla="*/ 62490 h 2645633"/>
                <a:gd name="connsiteX0" fmla="*/ 622608 w 2824318"/>
                <a:gd name="connsiteY0" fmla="*/ 44328 h 2627471"/>
                <a:gd name="connsiteX1" fmla="*/ 1611404 w 2824318"/>
                <a:gd name="connsiteY1" fmla="*/ 253485 h 2627471"/>
                <a:gd name="connsiteX2" fmla="*/ 2499521 w 2824318"/>
                <a:gd name="connsiteY2" fmla="*/ 314485 h 2627471"/>
                <a:gd name="connsiteX3" fmla="*/ 2501850 w 2824318"/>
                <a:gd name="connsiteY3" fmla="*/ 317048 h 2627471"/>
                <a:gd name="connsiteX4" fmla="*/ 2824318 w 2824318"/>
                <a:gd name="connsiteY4" fmla="*/ 1215312 h 2627471"/>
                <a:gd name="connsiteX5" fmla="*/ 1412159 w 2824318"/>
                <a:gd name="connsiteY5" fmla="*/ 2627471 h 2627471"/>
                <a:gd name="connsiteX6" fmla="*/ 0 w 2824318"/>
                <a:gd name="connsiteY6" fmla="*/ 1215312 h 2627471"/>
                <a:gd name="connsiteX7" fmla="*/ 622608 w 2824318"/>
                <a:gd name="connsiteY7" fmla="*/ 44328 h 2627471"/>
                <a:gd name="connsiteX0" fmla="*/ 622608 w 2889940"/>
                <a:gd name="connsiteY0" fmla="*/ 44328 h 2627471"/>
                <a:gd name="connsiteX1" fmla="*/ 1611404 w 2889940"/>
                <a:gd name="connsiteY1" fmla="*/ 253485 h 2627471"/>
                <a:gd name="connsiteX2" fmla="*/ 2499521 w 2889940"/>
                <a:gd name="connsiteY2" fmla="*/ 314485 h 2627471"/>
                <a:gd name="connsiteX3" fmla="*/ 2550488 w 2889940"/>
                <a:gd name="connsiteY3" fmla="*/ 394869 h 2627471"/>
                <a:gd name="connsiteX4" fmla="*/ 2824318 w 2889940"/>
                <a:gd name="connsiteY4" fmla="*/ 1215312 h 2627471"/>
                <a:gd name="connsiteX5" fmla="*/ 1412159 w 2889940"/>
                <a:gd name="connsiteY5" fmla="*/ 2627471 h 2627471"/>
                <a:gd name="connsiteX6" fmla="*/ 0 w 2889940"/>
                <a:gd name="connsiteY6" fmla="*/ 1215312 h 2627471"/>
                <a:gd name="connsiteX7" fmla="*/ 622608 w 2889940"/>
                <a:gd name="connsiteY7" fmla="*/ 44328 h 2627471"/>
                <a:gd name="connsiteX0" fmla="*/ 622608 w 2890034"/>
                <a:gd name="connsiteY0" fmla="*/ 45414 h 2628557"/>
                <a:gd name="connsiteX1" fmla="*/ 1611404 w 2890034"/>
                <a:gd name="connsiteY1" fmla="*/ 254571 h 2628557"/>
                <a:gd name="connsiteX2" fmla="*/ 2550488 w 2890034"/>
                <a:gd name="connsiteY2" fmla="*/ 395955 h 2628557"/>
                <a:gd name="connsiteX3" fmla="*/ 2824318 w 2890034"/>
                <a:gd name="connsiteY3" fmla="*/ 1216398 h 2628557"/>
                <a:gd name="connsiteX4" fmla="*/ 1412159 w 2890034"/>
                <a:gd name="connsiteY4" fmla="*/ 2628557 h 2628557"/>
                <a:gd name="connsiteX5" fmla="*/ 0 w 2890034"/>
                <a:gd name="connsiteY5" fmla="*/ 1216398 h 2628557"/>
                <a:gd name="connsiteX6" fmla="*/ 622608 w 2890034"/>
                <a:gd name="connsiteY6" fmla="*/ 45414 h 2628557"/>
                <a:gd name="connsiteX0" fmla="*/ 622608 w 2825835"/>
                <a:gd name="connsiteY0" fmla="*/ 45414 h 2628557"/>
                <a:gd name="connsiteX1" fmla="*/ 1611404 w 2825835"/>
                <a:gd name="connsiteY1" fmla="*/ 254571 h 2628557"/>
                <a:gd name="connsiteX2" fmla="*/ 2550488 w 2825835"/>
                <a:gd name="connsiteY2" fmla="*/ 395955 h 2628557"/>
                <a:gd name="connsiteX3" fmla="*/ 2824318 w 2825835"/>
                <a:gd name="connsiteY3" fmla="*/ 1216398 h 2628557"/>
                <a:gd name="connsiteX4" fmla="*/ 1412159 w 2825835"/>
                <a:gd name="connsiteY4" fmla="*/ 2628557 h 2628557"/>
                <a:gd name="connsiteX5" fmla="*/ 0 w 2825835"/>
                <a:gd name="connsiteY5" fmla="*/ 1216398 h 2628557"/>
                <a:gd name="connsiteX6" fmla="*/ 622608 w 2825835"/>
                <a:gd name="connsiteY6" fmla="*/ 45414 h 2628557"/>
                <a:gd name="connsiteX0" fmla="*/ 622608 w 2831364"/>
                <a:gd name="connsiteY0" fmla="*/ 45414 h 2628557"/>
                <a:gd name="connsiteX1" fmla="*/ 1611404 w 2831364"/>
                <a:gd name="connsiteY1" fmla="*/ 254571 h 2628557"/>
                <a:gd name="connsiteX2" fmla="*/ 2550488 w 2831364"/>
                <a:gd name="connsiteY2" fmla="*/ 395955 h 2628557"/>
                <a:gd name="connsiteX3" fmla="*/ 2824318 w 2831364"/>
                <a:gd name="connsiteY3" fmla="*/ 1216398 h 2628557"/>
                <a:gd name="connsiteX4" fmla="*/ 1412159 w 2831364"/>
                <a:gd name="connsiteY4" fmla="*/ 2628557 h 2628557"/>
                <a:gd name="connsiteX5" fmla="*/ 0 w 2831364"/>
                <a:gd name="connsiteY5" fmla="*/ 1216398 h 2628557"/>
                <a:gd name="connsiteX6" fmla="*/ 622608 w 2831364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5414 h 2628557"/>
                <a:gd name="connsiteX1" fmla="*/ 1611404 w 2828668"/>
                <a:gd name="connsiteY1" fmla="*/ 254571 h 2628557"/>
                <a:gd name="connsiteX2" fmla="*/ 2550488 w 2828668"/>
                <a:gd name="connsiteY2" fmla="*/ 395955 h 2628557"/>
                <a:gd name="connsiteX3" fmla="*/ 2824318 w 2828668"/>
                <a:gd name="connsiteY3" fmla="*/ 1216398 h 2628557"/>
                <a:gd name="connsiteX4" fmla="*/ 1412159 w 2828668"/>
                <a:gd name="connsiteY4" fmla="*/ 2628557 h 2628557"/>
                <a:gd name="connsiteX5" fmla="*/ 0 w 2828668"/>
                <a:gd name="connsiteY5" fmla="*/ 1216398 h 2628557"/>
                <a:gd name="connsiteX6" fmla="*/ 622608 w 2828668"/>
                <a:gd name="connsiteY6" fmla="*/ 45414 h 2628557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1537 h 2624680"/>
                <a:gd name="connsiteX1" fmla="*/ 1611404 w 2828668"/>
                <a:gd name="connsiteY1" fmla="*/ 309060 h 2624680"/>
                <a:gd name="connsiteX2" fmla="*/ 2550488 w 2828668"/>
                <a:gd name="connsiteY2" fmla="*/ 392078 h 2624680"/>
                <a:gd name="connsiteX3" fmla="*/ 2824318 w 2828668"/>
                <a:gd name="connsiteY3" fmla="*/ 1212521 h 2624680"/>
                <a:gd name="connsiteX4" fmla="*/ 1412159 w 2828668"/>
                <a:gd name="connsiteY4" fmla="*/ 2624680 h 2624680"/>
                <a:gd name="connsiteX5" fmla="*/ 0 w 2828668"/>
                <a:gd name="connsiteY5" fmla="*/ 1212521 h 2624680"/>
                <a:gd name="connsiteX6" fmla="*/ 622608 w 2828668"/>
                <a:gd name="connsiteY6" fmla="*/ 41537 h 2624680"/>
                <a:gd name="connsiteX0" fmla="*/ 622608 w 2828668"/>
                <a:gd name="connsiteY0" fmla="*/ 40000 h 2623143"/>
                <a:gd name="connsiteX1" fmla="*/ 1611404 w 2828668"/>
                <a:gd name="connsiteY1" fmla="*/ 307523 h 2623143"/>
                <a:gd name="connsiteX2" fmla="*/ 2550488 w 2828668"/>
                <a:gd name="connsiteY2" fmla="*/ 390541 h 2623143"/>
                <a:gd name="connsiteX3" fmla="*/ 2824318 w 2828668"/>
                <a:gd name="connsiteY3" fmla="*/ 1210984 h 2623143"/>
                <a:gd name="connsiteX4" fmla="*/ 1412159 w 2828668"/>
                <a:gd name="connsiteY4" fmla="*/ 2623143 h 2623143"/>
                <a:gd name="connsiteX5" fmla="*/ 0 w 2828668"/>
                <a:gd name="connsiteY5" fmla="*/ 1210984 h 2623143"/>
                <a:gd name="connsiteX6" fmla="*/ 622608 w 2828668"/>
                <a:gd name="connsiteY6" fmla="*/ 40000 h 2623143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40684 h 2614100"/>
                <a:gd name="connsiteX1" fmla="*/ 1611404 w 2828668"/>
                <a:gd name="connsiteY1" fmla="*/ 298480 h 2614100"/>
                <a:gd name="connsiteX2" fmla="*/ 2550488 w 2828668"/>
                <a:gd name="connsiteY2" fmla="*/ 381498 h 2614100"/>
                <a:gd name="connsiteX3" fmla="*/ 2824318 w 2828668"/>
                <a:gd name="connsiteY3" fmla="*/ 1201941 h 2614100"/>
                <a:gd name="connsiteX4" fmla="*/ 1412159 w 2828668"/>
                <a:gd name="connsiteY4" fmla="*/ 2614100 h 2614100"/>
                <a:gd name="connsiteX5" fmla="*/ 0 w 2828668"/>
                <a:gd name="connsiteY5" fmla="*/ 1201941 h 2614100"/>
                <a:gd name="connsiteX6" fmla="*/ 700429 w 2828668"/>
                <a:gd name="connsiteY6" fmla="*/ 40684 h 2614100"/>
                <a:gd name="connsiteX0" fmla="*/ 700429 w 2828668"/>
                <a:gd name="connsiteY0" fmla="*/ 58876 h 2632292"/>
                <a:gd name="connsiteX1" fmla="*/ 1611404 w 2828668"/>
                <a:gd name="connsiteY1" fmla="*/ 316672 h 2632292"/>
                <a:gd name="connsiteX2" fmla="*/ 2550488 w 2828668"/>
                <a:gd name="connsiteY2" fmla="*/ 399690 h 2632292"/>
                <a:gd name="connsiteX3" fmla="*/ 2824318 w 2828668"/>
                <a:gd name="connsiteY3" fmla="*/ 1220133 h 2632292"/>
                <a:gd name="connsiteX4" fmla="*/ 1412159 w 2828668"/>
                <a:gd name="connsiteY4" fmla="*/ 2632292 h 2632292"/>
                <a:gd name="connsiteX5" fmla="*/ 0 w 2828668"/>
                <a:gd name="connsiteY5" fmla="*/ 1220133 h 2632292"/>
                <a:gd name="connsiteX6" fmla="*/ 700429 w 2828668"/>
                <a:gd name="connsiteY6" fmla="*/ 58876 h 2632292"/>
                <a:gd name="connsiteX0" fmla="*/ 700429 w 2828668"/>
                <a:gd name="connsiteY0" fmla="*/ 62842 h 2636258"/>
                <a:gd name="connsiteX1" fmla="*/ 1611404 w 2828668"/>
                <a:gd name="connsiteY1" fmla="*/ 320638 h 2636258"/>
                <a:gd name="connsiteX2" fmla="*/ 2550488 w 2828668"/>
                <a:gd name="connsiteY2" fmla="*/ 403656 h 2636258"/>
                <a:gd name="connsiteX3" fmla="*/ 2824318 w 2828668"/>
                <a:gd name="connsiteY3" fmla="*/ 1224099 h 2636258"/>
                <a:gd name="connsiteX4" fmla="*/ 1412159 w 2828668"/>
                <a:gd name="connsiteY4" fmla="*/ 2636258 h 2636258"/>
                <a:gd name="connsiteX5" fmla="*/ 0 w 2828668"/>
                <a:gd name="connsiteY5" fmla="*/ 1224099 h 2636258"/>
                <a:gd name="connsiteX6" fmla="*/ 700429 w 2828668"/>
                <a:gd name="connsiteY6" fmla="*/ 62842 h 2636258"/>
                <a:gd name="connsiteX0" fmla="*/ 700429 w 2828668"/>
                <a:gd name="connsiteY0" fmla="*/ 69115 h 2642531"/>
                <a:gd name="connsiteX1" fmla="*/ 1591949 w 2828668"/>
                <a:gd name="connsiteY1" fmla="*/ 278273 h 2642531"/>
                <a:gd name="connsiteX2" fmla="*/ 2550488 w 2828668"/>
                <a:gd name="connsiteY2" fmla="*/ 409929 h 2642531"/>
                <a:gd name="connsiteX3" fmla="*/ 2824318 w 2828668"/>
                <a:gd name="connsiteY3" fmla="*/ 1230372 h 2642531"/>
                <a:gd name="connsiteX4" fmla="*/ 1412159 w 2828668"/>
                <a:gd name="connsiteY4" fmla="*/ 2642531 h 2642531"/>
                <a:gd name="connsiteX5" fmla="*/ 0 w 2828668"/>
                <a:gd name="connsiteY5" fmla="*/ 1230372 h 2642531"/>
                <a:gd name="connsiteX6" fmla="*/ 700429 w 2828668"/>
                <a:gd name="connsiteY6" fmla="*/ 69115 h 264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28668" h="2642531">
                  <a:moveTo>
                    <a:pt x="700429" y="69115"/>
                  </a:moveTo>
                  <a:cubicBezTo>
                    <a:pt x="1280281" y="-139827"/>
                    <a:pt x="1186329" y="182560"/>
                    <a:pt x="1591949" y="278273"/>
                  </a:cubicBezTo>
                  <a:cubicBezTo>
                    <a:pt x="1997569" y="373986"/>
                    <a:pt x="2085689" y="113438"/>
                    <a:pt x="2550488" y="409929"/>
                  </a:cubicBezTo>
                  <a:cubicBezTo>
                    <a:pt x="2752640" y="570233"/>
                    <a:pt x="2851209" y="775394"/>
                    <a:pt x="2824318" y="1230372"/>
                  </a:cubicBezTo>
                  <a:cubicBezTo>
                    <a:pt x="2775199" y="2061427"/>
                    <a:pt x="2192073" y="2642531"/>
                    <a:pt x="1412159" y="2642531"/>
                  </a:cubicBezTo>
                  <a:cubicBezTo>
                    <a:pt x="632245" y="2642531"/>
                    <a:pt x="0" y="2010286"/>
                    <a:pt x="0" y="1230372"/>
                  </a:cubicBezTo>
                  <a:cubicBezTo>
                    <a:pt x="0" y="742926"/>
                    <a:pt x="217788" y="303435"/>
                    <a:pt x="700429" y="6911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8" name="자유형: 도형 53">
              <a:extLst>
                <a:ext uri="{FF2B5EF4-FFF2-40B4-BE49-F238E27FC236}">
                  <a16:creationId xmlns="" xmlns:a16="http://schemas.microsoft.com/office/drawing/2014/main" id="{36A5971D-A920-4460-A8BD-9DF813603A0E}"/>
                </a:ext>
              </a:extLst>
            </p:cNvPr>
            <p:cNvSpPr/>
            <p:nvPr/>
          </p:nvSpPr>
          <p:spPr>
            <a:xfrm rot="15300000" flipH="1">
              <a:off x="4697268" y="953004"/>
              <a:ext cx="2262873" cy="2437350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9" name="자유형: 도형 54">
              <a:extLst>
                <a:ext uri="{FF2B5EF4-FFF2-40B4-BE49-F238E27FC236}">
                  <a16:creationId xmlns="" xmlns:a16="http://schemas.microsoft.com/office/drawing/2014/main" id="{A80A8ED5-E2DD-4A2D-AF52-38990AB78DCD}"/>
                </a:ext>
              </a:extLst>
            </p:cNvPr>
            <p:cNvSpPr/>
            <p:nvPr/>
          </p:nvSpPr>
          <p:spPr>
            <a:xfrm rot="20281495">
              <a:off x="5538768" y="3059101"/>
              <a:ext cx="2613462" cy="2642532"/>
            </a:xfrm>
            <a:custGeom>
              <a:avLst/>
              <a:gdLst>
                <a:gd name="connsiteX0" fmla="*/ 2177283 w 2613462"/>
                <a:gd name="connsiteY0" fmla="*/ 323073 h 2642532"/>
                <a:gd name="connsiteX1" fmla="*/ 2335282 w 2613462"/>
                <a:gd name="connsiteY1" fmla="*/ 409930 h 2642532"/>
                <a:gd name="connsiteX2" fmla="*/ 2609112 w 2613462"/>
                <a:gd name="connsiteY2" fmla="*/ 1230373 h 2642532"/>
                <a:gd name="connsiteX3" fmla="*/ 1196953 w 2613462"/>
                <a:gd name="connsiteY3" fmla="*/ 2642532 h 2642532"/>
                <a:gd name="connsiteX4" fmla="*/ 25969 w 2613462"/>
                <a:gd name="connsiteY4" fmla="*/ 2019925 h 2642532"/>
                <a:gd name="connsiteX5" fmla="*/ 0 w 2613462"/>
                <a:gd name="connsiteY5" fmla="*/ 1977178 h 2642532"/>
                <a:gd name="connsiteX6" fmla="*/ 52970 w 2613462"/>
                <a:gd name="connsiteY6" fmla="*/ 1957707 h 2642532"/>
                <a:gd name="connsiteX7" fmla="*/ 878304 w 2613462"/>
                <a:gd name="connsiteY7" fmla="*/ 1131700 h 2642532"/>
                <a:gd name="connsiteX8" fmla="*/ 934359 w 2613462"/>
                <a:gd name="connsiteY8" fmla="*/ 219950 h 2642532"/>
                <a:gd name="connsiteX9" fmla="*/ 757798 w 2613462"/>
                <a:gd name="connsiteY9" fmla="*/ 18822 h 2642532"/>
                <a:gd name="connsiteX10" fmla="*/ 738979 w 2613462"/>
                <a:gd name="connsiteY10" fmla="*/ 4034 h 2642532"/>
                <a:gd name="connsiteX11" fmla="*/ 748059 w 2613462"/>
                <a:gd name="connsiteY11" fmla="*/ 2628 h 2642532"/>
                <a:gd name="connsiteX12" fmla="*/ 1376743 w 2613462"/>
                <a:gd name="connsiteY12" fmla="*/ 278274 h 2642532"/>
                <a:gd name="connsiteX13" fmla="*/ 2177283 w 2613462"/>
                <a:gd name="connsiteY13" fmla="*/ 323073 h 2642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3462" h="2642532">
                  <a:moveTo>
                    <a:pt x="2177283" y="323073"/>
                  </a:moveTo>
                  <a:cubicBezTo>
                    <a:pt x="2224968" y="344511"/>
                    <a:pt x="2277182" y="372869"/>
                    <a:pt x="2335282" y="409930"/>
                  </a:cubicBezTo>
                  <a:cubicBezTo>
                    <a:pt x="2537434" y="570234"/>
                    <a:pt x="2636003" y="775395"/>
                    <a:pt x="2609112" y="1230373"/>
                  </a:cubicBezTo>
                  <a:cubicBezTo>
                    <a:pt x="2559993" y="2061428"/>
                    <a:pt x="1976867" y="2642532"/>
                    <a:pt x="1196953" y="2642532"/>
                  </a:cubicBezTo>
                  <a:cubicBezTo>
                    <a:pt x="709507" y="2642532"/>
                    <a:pt x="279744" y="2395561"/>
                    <a:pt x="25969" y="2019925"/>
                  </a:cubicBezTo>
                  <a:lnTo>
                    <a:pt x="0" y="1977178"/>
                  </a:lnTo>
                  <a:lnTo>
                    <a:pt x="52970" y="1957707"/>
                  </a:lnTo>
                  <a:cubicBezTo>
                    <a:pt x="395707" y="1812253"/>
                    <a:pt x="690033" y="1528956"/>
                    <a:pt x="878304" y="1131700"/>
                  </a:cubicBezTo>
                  <a:cubicBezTo>
                    <a:pt x="1084449" y="696728"/>
                    <a:pt x="1068992" y="456841"/>
                    <a:pt x="934359" y="219950"/>
                  </a:cubicBezTo>
                  <a:cubicBezTo>
                    <a:pt x="870975" y="131062"/>
                    <a:pt x="812823" y="66588"/>
                    <a:pt x="757798" y="18822"/>
                  </a:cubicBezTo>
                  <a:lnTo>
                    <a:pt x="738979" y="4034"/>
                  </a:lnTo>
                  <a:lnTo>
                    <a:pt x="748059" y="2628"/>
                  </a:lnTo>
                  <a:cubicBezTo>
                    <a:pt x="1047406" y="-26900"/>
                    <a:pt x="1047177" y="200507"/>
                    <a:pt x="1376743" y="278274"/>
                  </a:cubicBezTo>
                  <a:cubicBezTo>
                    <a:pt x="1731660" y="362023"/>
                    <a:pt x="1843492" y="173009"/>
                    <a:pt x="2177283" y="32307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자유형: 도형 55">
              <a:extLst>
                <a:ext uri="{FF2B5EF4-FFF2-40B4-BE49-F238E27FC236}">
                  <a16:creationId xmlns="" xmlns:a16="http://schemas.microsoft.com/office/drawing/2014/main" id="{4B8BB8D7-18E9-439B-B948-62BDBDAF92F7}"/>
                </a:ext>
              </a:extLst>
            </p:cNvPr>
            <p:cNvSpPr/>
            <p:nvPr/>
          </p:nvSpPr>
          <p:spPr>
            <a:xfrm rot="12600000" flipH="1">
              <a:off x="5404406" y="1307417"/>
              <a:ext cx="1728031" cy="1861269"/>
            </a:xfrm>
            <a:custGeom>
              <a:avLst/>
              <a:gdLst>
                <a:gd name="connsiteX0" fmla="*/ 18398 w 2152544"/>
                <a:gd name="connsiteY0" fmla="*/ 2085292 h 2318514"/>
                <a:gd name="connsiteX1" fmla="*/ 346522 w 2152544"/>
                <a:gd name="connsiteY1" fmla="*/ 2116479 h 2318514"/>
                <a:gd name="connsiteX2" fmla="*/ 746650 w 2152544"/>
                <a:gd name="connsiteY2" fmla="*/ 695365 h 2318514"/>
                <a:gd name="connsiteX3" fmla="*/ 2106464 w 2152544"/>
                <a:gd name="connsiteY3" fmla="*/ 160079 h 2318514"/>
                <a:gd name="connsiteX4" fmla="*/ 2152544 w 2152544"/>
                <a:gd name="connsiteY4" fmla="*/ 155773 h 2318514"/>
                <a:gd name="connsiteX5" fmla="*/ 2110805 w 2152544"/>
                <a:gd name="connsiteY5" fmla="*/ 0 h 2318514"/>
                <a:gd name="connsiteX6" fmla="*/ 2000422 w 2152544"/>
                <a:gd name="connsiteY6" fmla="*/ 2084 h 2318514"/>
                <a:gd name="connsiteX7" fmla="*/ 557372 w 2152544"/>
                <a:gd name="connsiteY7" fmla="*/ 530750 h 2318514"/>
                <a:gd name="connsiteX8" fmla="*/ 18398 w 2152544"/>
                <a:gd name="connsiteY8" fmla="*/ 2085292 h 231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2544" h="2318514">
                  <a:moveTo>
                    <a:pt x="18398" y="2085292"/>
                  </a:moveTo>
                  <a:cubicBezTo>
                    <a:pt x="132841" y="2454215"/>
                    <a:pt x="372442" y="2323705"/>
                    <a:pt x="346522" y="2116479"/>
                  </a:cubicBezTo>
                  <a:cubicBezTo>
                    <a:pt x="242056" y="1512450"/>
                    <a:pt x="474156" y="950854"/>
                    <a:pt x="746650" y="695365"/>
                  </a:cubicBezTo>
                  <a:cubicBezTo>
                    <a:pt x="985082" y="471813"/>
                    <a:pt x="1665240" y="214502"/>
                    <a:pt x="2106464" y="160079"/>
                  </a:cubicBezTo>
                  <a:lnTo>
                    <a:pt x="2152544" y="155773"/>
                  </a:lnTo>
                  <a:lnTo>
                    <a:pt x="2110805" y="0"/>
                  </a:lnTo>
                  <a:lnTo>
                    <a:pt x="2000422" y="2084"/>
                  </a:lnTo>
                  <a:cubicBezTo>
                    <a:pt x="1446152" y="35321"/>
                    <a:pt x="880854" y="226300"/>
                    <a:pt x="557372" y="530750"/>
                  </a:cubicBezTo>
                  <a:cubicBezTo>
                    <a:pt x="187679" y="878694"/>
                    <a:pt x="-73108" y="1571513"/>
                    <a:pt x="18398" y="208529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1" name="Teardrop 3">
              <a:extLst>
                <a:ext uri="{FF2B5EF4-FFF2-40B4-BE49-F238E27FC236}">
                  <a16:creationId xmlns="" xmlns:a16="http://schemas.microsoft.com/office/drawing/2014/main" id="{2A6DBE17-1AAD-4B7C-9DF9-45A90C6DC17A}"/>
                </a:ext>
              </a:extLst>
            </p:cNvPr>
            <p:cNvSpPr/>
            <p:nvPr/>
          </p:nvSpPr>
          <p:spPr>
            <a:xfrm rot="20810195" flipH="1">
              <a:off x="3922253" y="428041"/>
              <a:ext cx="1852466" cy="1002062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246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289996"/>
            <a:ext cx="12192000" cy="775778"/>
          </a:xfrm>
        </p:spPr>
        <p:txBody>
          <a:bodyPr>
            <a:normAutofit/>
          </a:bodyPr>
          <a:lstStyle/>
          <a:p>
            <a:pPr algn="l"/>
            <a:r>
              <a:rPr lang="en-US" altLang="zh-TW" sz="3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3200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三</a:t>
            </a:r>
            <a:r>
              <a:rPr lang="en-US" altLang="zh-TW" sz="3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3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3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協助原轉會語言</a:t>
            </a:r>
            <a:r>
              <a:rPr lang="zh-TW" altLang="en-US" sz="3200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小組執行項目，支持原住民族</a:t>
            </a:r>
            <a:r>
              <a:rPr lang="zh-TW" altLang="en-US" sz="3200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轉型正義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41"/>
          </p:nvPr>
        </p:nvSpPr>
        <p:spPr>
          <a:xfrm>
            <a:off x="303007" y="1340837"/>
            <a:ext cx="11084011" cy="419379"/>
          </a:xfrm>
        </p:spPr>
        <p:txBody>
          <a:bodyPr/>
          <a:lstStyle/>
          <a:p>
            <a:pPr algn="l"/>
            <a:r>
              <a:rPr lang="zh-TW" altLang="en-US" sz="2800" b="1" dirty="0" smtClean="0">
                <a:latin typeface="微軟正黑體" pitchFamily="34" charset="-120"/>
                <a:ea typeface="微軟正黑體" pitchFamily="34" charset="-120"/>
              </a:rPr>
              <a:t>以「禁</a:t>
            </a:r>
            <a:r>
              <a:rPr lang="zh-TW" altLang="en-US" sz="2800" b="1" dirty="0">
                <a:latin typeface="微軟正黑體" pitchFamily="34" charset="-120"/>
                <a:ea typeface="微軟正黑體" pitchFamily="34" charset="-120"/>
              </a:rPr>
              <a:t>說方言口述</a:t>
            </a:r>
            <a:r>
              <a:rPr lang="zh-TW" altLang="en-US" sz="2800" b="1" dirty="0" smtClean="0">
                <a:latin typeface="微軟正黑體" pitchFamily="34" charset="-120"/>
                <a:ea typeface="微軟正黑體" pitchFamily="34" charset="-120"/>
              </a:rPr>
              <a:t>歷史案」為例：</a:t>
            </a:r>
            <a:endParaRPr lang="zh-TW" altLang="en-US" sz="28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23968" y="1282687"/>
            <a:ext cx="5668032" cy="2803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/>
              <a:t>計畫</a:t>
            </a:r>
            <a:r>
              <a:rPr lang="zh-TW" altLang="en-US" sz="2400" b="1" dirty="0" smtClean="0"/>
              <a:t>內容與執行成果：</a:t>
            </a:r>
            <a:endParaRPr lang="en-US" altLang="zh-TW" sz="2400" b="1" dirty="0" smtClean="0"/>
          </a:p>
          <a:p>
            <a:pPr marL="542925" indent="-542925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一、本部補</a:t>
            </a:r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</a:rPr>
              <a:t>助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經費協助語言小組辦理。</a:t>
            </a:r>
            <a:endParaRPr lang="en-US" altLang="zh-TW" sz="2400" b="1" dirty="0" smtClean="0">
              <a:latin typeface="微軟正黑體" pitchFamily="34" charset="-120"/>
              <a:ea typeface="微軟正黑體" pitchFamily="34" charset="-120"/>
            </a:endParaRPr>
          </a:p>
          <a:p>
            <a:pPr marL="542925" indent="-542925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二、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107-108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年共彙整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321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筆</a:t>
            </a:r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</a:rPr>
              <a:t>訪談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資料。</a:t>
            </a:r>
            <a:endParaRPr lang="en-US" altLang="zh-TW" sz="2400" b="1" dirty="0" smtClean="0">
              <a:latin typeface="微軟正黑體" pitchFamily="34" charset="-120"/>
              <a:ea typeface="微軟正黑體" pitchFamily="34" charset="-120"/>
            </a:endParaRPr>
          </a:p>
          <a:p>
            <a:pPr marL="542925" indent="-542925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</a:rPr>
              <a:t>三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108</a:t>
            </a:r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</a:rPr>
              <a:t>年底前上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傳於本部</a:t>
            </a:r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</a:rPr>
              <a:t>國家文化記憶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資料庫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後台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。本</a:t>
            </a:r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</a:rPr>
              <a:t>部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預計</a:t>
            </a:r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</a:rPr>
              <a:t>於</a:t>
            </a:r>
            <a:r>
              <a:rPr lang="en-US" altLang="zh-TW" sz="2400" b="1" dirty="0">
                <a:latin typeface="微軟正黑體" pitchFamily="34" charset="-120"/>
                <a:ea typeface="微軟正黑體" pitchFamily="34" charset="-120"/>
              </a:rPr>
              <a:t>109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年初開放供</a:t>
            </a:r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</a:rPr>
              <a:t>民眾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參閱使用。</a:t>
            </a:r>
            <a:endParaRPr lang="en-US" altLang="zh-TW" sz="2400" b="1" dirty="0"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dirty="0"/>
          </a:p>
        </p:txBody>
      </p:sp>
      <p:sp>
        <p:nvSpPr>
          <p:cNvPr id="5" name="矩形 4"/>
          <p:cNvSpPr/>
          <p:nvPr/>
        </p:nvSpPr>
        <p:spPr>
          <a:xfrm>
            <a:off x="6494470" y="3917213"/>
            <a:ext cx="5402562" cy="232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效益：</a:t>
            </a:r>
            <a:endParaRPr lang="en-US" altLang="zh-TW" sz="2400" b="1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628650" indent="-628650" algn="just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一、還原事件真相，落實原住民族轉型正義。</a:t>
            </a:r>
            <a:endParaRPr lang="en-US" altLang="zh-TW" sz="2400" b="1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  <a:p>
            <a:pPr marL="628650" indent="-628650" algn="just"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</a:pP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二、本案納入</a:t>
            </a:r>
            <a:r>
              <a:rPr lang="zh-TW" altLang="en-US" sz="2400" b="1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國家文化記憶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庫</a:t>
            </a:r>
            <a:r>
              <a:rPr lang="zh-TW" altLang="en-US" sz="2400" b="1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，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表達了政府</a:t>
            </a:r>
            <a:r>
              <a:rPr lang="zh-TW" altLang="en-US" sz="2400" b="1" dirty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重視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原住民族語言發展立場，落實語言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平權政策。</a:t>
            </a:r>
            <a:endParaRPr lang="en-US" altLang="zh-TW" sz="2400" b="1" dirty="0" smtClean="0">
              <a:solidFill>
                <a:srgbClr val="C00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968" y="2276475"/>
            <a:ext cx="1981200" cy="283922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369" y="2276475"/>
            <a:ext cx="3166933" cy="283922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1369225" y="6581001"/>
            <a:ext cx="2760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TW" sz="1200" b="1" dirty="0">
                <a:solidFill>
                  <a:prstClr val="white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7</a:t>
            </a:r>
            <a:endParaRPr lang="zh-TW" altLang="en-US" sz="1200" b="1" dirty="0">
              <a:solidFill>
                <a:prstClr val="white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60613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7881" y="2894270"/>
            <a:ext cx="10972800" cy="1143000"/>
          </a:xfrm>
        </p:spPr>
        <p:txBody>
          <a:bodyPr/>
          <a:lstStyle/>
          <a:p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簡報結束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敬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請指教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prstClr val="black"/>
                </a:solidFill>
              </a:rPr>
              <a:t>8</a:t>
            </a:r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795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lppt-Diagram-Theme-Color-0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0680C3"/>
      </a:accent1>
      <a:accent2>
        <a:srgbClr val="07A398"/>
      </a:accent2>
      <a:accent3>
        <a:srgbClr val="90C221"/>
      </a:accent3>
      <a:accent4>
        <a:srgbClr val="FBA200"/>
      </a:accent4>
      <a:accent5>
        <a:srgbClr val="E62601"/>
      </a:accent5>
      <a:accent6>
        <a:srgbClr val="57687C"/>
      </a:accent6>
      <a:hlink>
        <a:srgbClr val="FFFFFF"/>
      </a:hlink>
      <a:folHlink>
        <a:srgbClr val="FFFFFF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12686</TotalTime>
  <Words>930</Words>
  <Application>Microsoft Office PowerPoint</Application>
  <PresentationFormat>寬螢幕</PresentationFormat>
  <Paragraphs>129</Paragraphs>
  <Slides>9</Slides>
  <Notes>9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9</vt:i4>
      </vt:variant>
    </vt:vector>
  </HeadingPairs>
  <TitlesOfParts>
    <vt:vector size="18" baseType="lpstr">
      <vt:lpstr>Arial Unicode MS</vt:lpstr>
      <vt:lpstr>思源黑體 TW Regular</vt:lpstr>
      <vt:lpstr>微軟正黑體</vt:lpstr>
      <vt:lpstr>新細明體</vt:lpstr>
      <vt:lpstr>標楷體</vt:lpstr>
      <vt:lpstr>Arial</vt:lpstr>
      <vt:lpstr>Calibri</vt:lpstr>
      <vt:lpstr>Office Theme</vt:lpstr>
      <vt:lpstr>Office 佈景主題</vt:lpstr>
      <vt:lpstr>原轉會第11次委員會議  報告事項第三案：  語言小組階段性成果報告案 文化部回應   </vt:lpstr>
      <vt:lpstr>一、背景說明：</vt:lpstr>
      <vt:lpstr>二、建構法制基礎</vt:lpstr>
      <vt:lpstr>(二) 主管機關、各目的事業主管機關共同推動國家語言業務：</vt:lpstr>
      <vt:lpstr>三、落實語言平權</vt:lpstr>
      <vt:lpstr>四、本部推動原住民族歷史正義及轉型正義相關活動</vt:lpstr>
      <vt:lpstr>(二) 推動強化原住民族語言復振之政策</vt:lpstr>
      <vt:lpstr>(三) 協助原轉會語言小組執行項目，支持原住民族轉型正義</vt:lpstr>
      <vt:lpstr>簡報結束‧敬請指教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陳昱升</cp:lastModifiedBy>
  <cp:revision>120</cp:revision>
  <cp:lastPrinted>2019-10-03T06:13:50Z</cp:lastPrinted>
  <dcterms:created xsi:type="dcterms:W3CDTF">2018-02-18T19:39:47Z</dcterms:created>
  <dcterms:modified xsi:type="dcterms:W3CDTF">2019-10-14T02:40:45Z</dcterms:modified>
</cp:coreProperties>
</file>